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72" r:id="rId1"/>
  </p:sldMasterIdLst>
  <p:notesMasterIdLst>
    <p:notesMasterId r:id="rId19"/>
  </p:notesMasterIdLst>
  <p:sldIdLst>
    <p:sldId id="459" r:id="rId2"/>
    <p:sldId id="481" r:id="rId3"/>
    <p:sldId id="290" r:id="rId4"/>
    <p:sldId id="482" r:id="rId5"/>
    <p:sldId id="433" r:id="rId6"/>
    <p:sldId id="483" r:id="rId7"/>
    <p:sldId id="485" r:id="rId8"/>
    <p:sldId id="484" r:id="rId9"/>
    <p:sldId id="487" r:id="rId10"/>
    <p:sldId id="488" r:id="rId11"/>
    <p:sldId id="489" r:id="rId12"/>
    <p:sldId id="417" r:id="rId13"/>
    <p:sldId id="490" r:id="rId14"/>
    <p:sldId id="492" r:id="rId15"/>
    <p:sldId id="486" r:id="rId16"/>
    <p:sldId id="461" r:id="rId17"/>
    <p:sldId id="491" r:id="rId18"/>
  </p:sldIdLst>
  <p:sldSz cx="9144000" cy="6858000" type="screen4x3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3200" kern="1200">
        <a:solidFill>
          <a:srgbClr val="99FF66"/>
        </a:solidFill>
        <a:latin typeface="Comic Sans MS" panose="030F0902030302020204" pitchFamily="66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kern="1200">
        <a:solidFill>
          <a:srgbClr val="99FF66"/>
        </a:solidFill>
        <a:latin typeface="Comic Sans MS" panose="030F0902030302020204" pitchFamily="66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kern="1200">
        <a:solidFill>
          <a:srgbClr val="99FF66"/>
        </a:solidFill>
        <a:latin typeface="Comic Sans MS" panose="030F0902030302020204" pitchFamily="66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kern="1200">
        <a:solidFill>
          <a:srgbClr val="99FF66"/>
        </a:solidFill>
        <a:latin typeface="Comic Sans MS" panose="030F0902030302020204" pitchFamily="66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kern="1200">
        <a:solidFill>
          <a:srgbClr val="99FF66"/>
        </a:solidFill>
        <a:latin typeface="Comic Sans MS" panose="030F0902030302020204" pitchFamily="66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3200" kern="1200">
        <a:solidFill>
          <a:srgbClr val="99FF66"/>
        </a:solidFill>
        <a:latin typeface="Comic Sans MS" panose="030F0902030302020204" pitchFamily="66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3200" kern="1200">
        <a:solidFill>
          <a:srgbClr val="99FF66"/>
        </a:solidFill>
        <a:latin typeface="Comic Sans MS" panose="030F0902030302020204" pitchFamily="66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3200" kern="1200">
        <a:solidFill>
          <a:srgbClr val="99FF66"/>
        </a:solidFill>
        <a:latin typeface="Comic Sans MS" panose="030F0902030302020204" pitchFamily="66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3200" kern="1200">
        <a:solidFill>
          <a:srgbClr val="99FF66"/>
        </a:solidFill>
        <a:latin typeface="Comic Sans MS" panose="030F0902030302020204" pitchFamily="66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 autoAdjust="0"/>
    <p:restoredTop sz="89015" autoAdjust="0"/>
  </p:normalViewPr>
  <p:slideViewPr>
    <p:cSldViewPr>
      <p:cViewPr varScale="1">
        <p:scale>
          <a:sx n="111" d="100"/>
          <a:sy n="111" d="100"/>
        </p:scale>
        <p:origin x="1680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6E4583B3-E7E9-C070-C64E-61EB5E4EF3E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  <a:effectLst/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8CA2530A-CD53-F6CB-C736-05D6576A73C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  <a:effectLst/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0484" name="Rectangle 4">
            <a:extLst>
              <a:ext uri="{FF2B5EF4-FFF2-40B4-BE49-F238E27FC236}">
                <a16:creationId xmlns:a16="http://schemas.microsoft.com/office/drawing/2014/main" id="{6B0F5F24-5C5B-FA37-817E-EC0C07CDBCDA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9" name="Rectangle 5">
            <a:extLst>
              <a:ext uri="{FF2B5EF4-FFF2-40B4-BE49-F238E27FC236}">
                <a16:creationId xmlns:a16="http://schemas.microsoft.com/office/drawing/2014/main" id="{83DC39B5-D9EE-504F-FE3F-AEC47AF7E04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21510" name="Rectangle 6">
            <a:extLst>
              <a:ext uri="{FF2B5EF4-FFF2-40B4-BE49-F238E27FC236}">
                <a16:creationId xmlns:a16="http://schemas.microsoft.com/office/drawing/2014/main" id="{09A1C351-75A7-6C91-B163-2F86A67A38F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  <a:effectLst/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1511" name="Rectangle 7">
            <a:extLst>
              <a:ext uri="{FF2B5EF4-FFF2-40B4-BE49-F238E27FC236}">
                <a16:creationId xmlns:a16="http://schemas.microsoft.com/office/drawing/2014/main" id="{904066FE-B23F-7FBE-3DC2-8506ABB9852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EEC27734-37E6-CF4E-A217-31014981F2E0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AB8D2D7E-D3BA-1DF9-4EA5-36C0C60FB38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fld id="{A267A675-6C25-C74D-B208-5915BE23DD04}" type="slidenum">
              <a:rPr lang="it-IT" altLang="it-IT" sz="1200">
                <a:solidFill>
                  <a:schemeClr val="tx1"/>
                </a:solidFill>
                <a:latin typeface="Arial" panose="020B0604020202020204" pitchFamily="34" charset="0"/>
              </a:rPr>
              <a:pPr/>
              <a:t>3</a:t>
            </a:fld>
            <a:endParaRPr lang="it-IT" altLang="it-IT" sz="12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85A93B00-F388-6B39-3532-5FC6F62EE61A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0589B39B-B36A-0F9A-641E-ADCF767AEB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it-IT" altLang="it-IT">
                <a:latin typeface="Arial" panose="020B0604020202020204" pitchFamily="34" charset="0"/>
                <a:cs typeface="Arial" panose="020B0604020202020204" pitchFamily="34" charset="0"/>
              </a:rPr>
              <a:t>Le tre parole chiave del nostro discorso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>
            <a:extLst>
              <a:ext uri="{FF2B5EF4-FFF2-40B4-BE49-F238E27FC236}">
                <a16:creationId xmlns:a16="http://schemas.microsoft.com/office/drawing/2014/main" id="{01ABA000-739B-2193-6014-6A1264E5825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fld id="{7DF75E9C-8A5B-1840-8537-62F3800AD7FE}" type="slidenum">
              <a:rPr lang="it-IT" altLang="it-IT" sz="1200">
                <a:solidFill>
                  <a:schemeClr val="tx1"/>
                </a:solidFill>
                <a:latin typeface="Arial" panose="020B0604020202020204" pitchFamily="34" charset="0"/>
              </a:rPr>
              <a:pPr/>
              <a:t>17</a:t>
            </a:fld>
            <a:endParaRPr lang="it-IT" altLang="it-IT" sz="12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0723" name="Rectangle 2">
            <a:extLst>
              <a:ext uri="{FF2B5EF4-FFF2-40B4-BE49-F238E27FC236}">
                <a16:creationId xmlns:a16="http://schemas.microsoft.com/office/drawing/2014/main" id="{F736551F-A49C-9767-FB7B-D5CAFCCE5D85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>
            <a:extLst>
              <a:ext uri="{FF2B5EF4-FFF2-40B4-BE49-F238E27FC236}">
                <a16:creationId xmlns:a16="http://schemas.microsoft.com/office/drawing/2014/main" id="{74AB5388-2258-AED0-7745-CBF1B8DB0C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it-IT" altLang="it-IT">
                <a:latin typeface="Arial" panose="020B0604020202020204" pitchFamily="34" charset="0"/>
                <a:cs typeface="Arial" panose="020B0604020202020204" pitchFamily="34" charset="0"/>
              </a:rPr>
              <a:t>Le tre parole chiave del nostro discorso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>
            <a:extLst>
              <a:ext uri="{FF2B5EF4-FFF2-40B4-BE49-F238E27FC236}">
                <a16:creationId xmlns:a16="http://schemas.microsoft.com/office/drawing/2014/main" id="{8A686669-8843-ED59-6535-9E42A46258C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fld id="{90BFC29E-1274-F44D-AC51-EF1617EEB256}" type="slidenum">
              <a:rPr lang="it-IT" altLang="it-IT" sz="1200">
                <a:solidFill>
                  <a:schemeClr val="tx1"/>
                </a:solidFill>
                <a:latin typeface="Arial" panose="020B0604020202020204" pitchFamily="34" charset="0"/>
              </a:rPr>
              <a:pPr/>
              <a:t>4</a:t>
            </a:fld>
            <a:endParaRPr lang="it-IT" altLang="it-IT" sz="12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35E5EF75-737F-7315-554D-50248BF46DC4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EF8F92BF-C0C7-7A2C-9211-A699AD546F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it-IT" altLang="it-IT">
                <a:latin typeface="Arial" panose="020B0604020202020204" pitchFamily="34" charset="0"/>
                <a:cs typeface="Arial" panose="020B0604020202020204" pitchFamily="34" charset="0"/>
              </a:rPr>
              <a:t>Le tre parole chiave del nostro discorso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3BD88E9B-D39C-0B9D-B7E8-9A8BF3CEC8B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fld id="{0FB2CB5E-4439-B547-BE8C-00DAB07EC7DB}" type="slidenum">
              <a:rPr lang="it-IT" altLang="it-IT" sz="1200">
                <a:solidFill>
                  <a:schemeClr val="tx1"/>
                </a:solidFill>
                <a:latin typeface="Arial" panose="020B0604020202020204" pitchFamily="34" charset="0"/>
              </a:rPr>
              <a:pPr/>
              <a:t>5</a:t>
            </a:fld>
            <a:endParaRPr lang="it-IT" altLang="it-IT" sz="12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81326B18-5DA7-F92F-F8C7-BAFC41301FD9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7036C6C8-89DE-1A33-EE1B-76A008A7D0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it-IT" altLang="it-IT">
                <a:latin typeface="Arial" panose="020B0604020202020204" pitchFamily="34" charset="0"/>
                <a:cs typeface="Arial" panose="020B0604020202020204" pitchFamily="34" charset="0"/>
              </a:rPr>
              <a:t>Le tre parole chiave del nostro discorso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F9F84510-176A-9D12-F337-5F8FA5052F9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fld id="{F14121A7-DA10-124A-AC34-9AA97FC8B85F}" type="slidenum">
              <a:rPr lang="it-IT" altLang="it-IT" sz="1200">
                <a:solidFill>
                  <a:schemeClr val="tx1"/>
                </a:solidFill>
                <a:latin typeface="Arial" panose="020B0604020202020204" pitchFamily="34" charset="0"/>
              </a:rPr>
              <a:pPr/>
              <a:t>6</a:t>
            </a:fld>
            <a:endParaRPr lang="it-IT" altLang="it-IT" sz="12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7DBC2389-FC9B-48DC-F540-67BC69F67AA3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83EE8C13-AFF3-84D1-D87A-F5A770FB90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it-IT" altLang="it-IT">
                <a:latin typeface="Arial" panose="020B0604020202020204" pitchFamily="34" charset="0"/>
                <a:cs typeface="Arial" panose="020B0604020202020204" pitchFamily="34" charset="0"/>
              </a:rPr>
              <a:t>Le tre parole chiave del nostro discorso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BD0F8116-CAA2-BB52-A6FC-A040F8E90C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fld id="{0CEBAF9B-41B7-004D-87CE-129C66C68B28}" type="slidenum">
              <a:rPr lang="it-IT" altLang="it-IT" sz="1200">
                <a:solidFill>
                  <a:schemeClr val="tx1"/>
                </a:solidFill>
                <a:latin typeface="Arial" panose="020B0604020202020204" pitchFamily="34" charset="0"/>
              </a:rPr>
              <a:pPr/>
              <a:t>7</a:t>
            </a:fld>
            <a:endParaRPr lang="it-IT" altLang="it-IT" sz="12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86BDFC5B-ADC4-F329-C662-A830C83AF51F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0FBE2E14-8487-15A2-907D-5D10B8F3D4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it-IT" altLang="it-IT">
                <a:latin typeface="Arial" panose="020B0604020202020204" pitchFamily="34" charset="0"/>
                <a:cs typeface="Arial" panose="020B0604020202020204" pitchFamily="34" charset="0"/>
              </a:rPr>
              <a:t>Le tre parole chiave del nostro discorso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77F6D1EB-AE16-9762-D592-39BB5196D67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fld id="{58C959FD-5327-234E-853B-5325A8591340}" type="slidenum">
              <a:rPr lang="it-IT" altLang="it-IT" sz="1200">
                <a:solidFill>
                  <a:schemeClr val="tx1"/>
                </a:solidFill>
                <a:latin typeface="Arial" panose="020B0604020202020204" pitchFamily="34" charset="0"/>
              </a:rPr>
              <a:pPr/>
              <a:t>8</a:t>
            </a:fld>
            <a:endParaRPr lang="it-IT" altLang="it-IT" sz="12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62B40941-FB0A-8152-A51D-4422721F9923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E62052DF-3346-82D1-92F2-81632CD69C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it-IT" altLang="it-IT">
                <a:latin typeface="Arial" panose="020B0604020202020204" pitchFamily="34" charset="0"/>
                <a:cs typeface="Arial" panose="020B0604020202020204" pitchFamily="34" charset="0"/>
              </a:rPr>
              <a:t>Le tre parole chiave del nostro discorso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:a16="http://schemas.microsoft.com/office/drawing/2014/main" id="{0C336F9F-FABD-75B6-5C2B-952EBCD263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fld id="{5D95D52C-2417-2D45-B688-B88899B44F74}" type="slidenum">
              <a:rPr lang="it-IT" altLang="it-IT" sz="1200">
                <a:solidFill>
                  <a:schemeClr val="tx1"/>
                </a:solidFill>
                <a:latin typeface="Arial" panose="020B0604020202020204" pitchFamily="34" charset="0"/>
              </a:rPr>
              <a:pPr/>
              <a:t>12</a:t>
            </a:fld>
            <a:endParaRPr lang="it-IT" altLang="it-IT" sz="12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A30315AD-AC97-18B8-439C-1E38CDCAAAB5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D0B7630E-E2CF-B99D-EB88-C81813E6AC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it-IT" altLang="it-IT">
                <a:latin typeface="Arial" panose="020B0604020202020204" pitchFamily="34" charset="0"/>
                <a:cs typeface="Arial" panose="020B0604020202020204" pitchFamily="34" charset="0"/>
              </a:rPr>
              <a:t>Le tre parole chiave del nostro discorso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>
            <a:extLst>
              <a:ext uri="{FF2B5EF4-FFF2-40B4-BE49-F238E27FC236}">
                <a16:creationId xmlns:a16="http://schemas.microsoft.com/office/drawing/2014/main" id="{88690017-CA50-06F1-61FB-967BC392F30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fld id="{E38E1A95-465C-E448-89F0-72C913159274}" type="slidenum">
              <a:rPr lang="it-IT" altLang="it-IT" sz="1200">
                <a:solidFill>
                  <a:schemeClr val="tx1"/>
                </a:solidFill>
                <a:latin typeface="Arial" panose="020B0604020202020204" pitchFamily="34" charset="0"/>
              </a:rPr>
              <a:pPr/>
              <a:t>15</a:t>
            </a:fld>
            <a:endParaRPr lang="it-IT" altLang="it-IT" sz="12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4E2724DB-70C4-FC05-4ED9-EB3343C98BDF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14674823-469E-D6B1-C54B-AC16B2009F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it-IT" altLang="it-IT">
                <a:latin typeface="Arial" panose="020B0604020202020204" pitchFamily="34" charset="0"/>
                <a:cs typeface="Arial" panose="020B0604020202020204" pitchFamily="34" charset="0"/>
              </a:rPr>
              <a:t>Le tre parole chiave del nostro discorso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>
            <a:extLst>
              <a:ext uri="{FF2B5EF4-FFF2-40B4-BE49-F238E27FC236}">
                <a16:creationId xmlns:a16="http://schemas.microsoft.com/office/drawing/2014/main" id="{446084C9-3FC2-9F6A-BEF2-C64694A1B12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fld id="{7C81EBF0-9F88-B147-8037-E6DC33EC3723}" type="slidenum">
              <a:rPr lang="it-IT" altLang="it-IT" sz="1200">
                <a:solidFill>
                  <a:schemeClr val="tx1"/>
                </a:solidFill>
                <a:latin typeface="Arial" panose="020B0604020202020204" pitchFamily="34" charset="0"/>
              </a:rPr>
              <a:pPr/>
              <a:t>16</a:t>
            </a:fld>
            <a:endParaRPr lang="it-IT" altLang="it-IT" sz="12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78CE0E5C-404C-882B-13B3-EAB6FE976EB6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68440C88-C7C1-5F14-C60F-0B62F41CB8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it-IT" altLang="it-IT">
                <a:latin typeface="Arial" panose="020B0604020202020204" pitchFamily="34" charset="0"/>
                <a:cs typeface="Arial" panose="020B0604020202020204" pitchFamily="34" charset="0"/>
              </a:rPr>
              <a:t>Le tre parole chiave del nostro discorso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C640B48C-AFF8-6CF3-43E5-345EE7C3843C}"/>
              </a:ext>
            </a:extLst>
          </p:cNvPr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55FC4363-5B52-FD34-21BB-CA387803FA3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176334" name="Freeform 4">
                <a:extLst>
                  <a:ext uri="{FF2B5EF4-FFF2-40B4-BE49-F238E27FC236}">
                    <a16:creationId xmlns:a16="http://schemas.microsoft.com/office/drawing/2014/main" id="{61DAA7D1-AF3B-1F2B-2D76-0ED8B8F316BE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/>
                <a:ahLst/>
                <a:cxnLst>
                  <a:cxn ang="0">
                    <a:pos x="950" y="85"/>
                  </a:cxn>
                  <a:cxn ang="0">
                    <a:pos x="628" y="438"/>
                  </a:cxn>
                  <a:cxn ang="0">
                    <a:pos x="66" y="471"/>
                  </a:cxn>
                  <a:cxn ang="0">
                    <a:pos x="0" y="627"/>
                  </a:cxn>
                  <a:cxn ang="0">
                    <a:pos x="372" y="1026"/>
                  </a:cxn>
                  <a:cxn ang="0">
                    <a:pos x="611" y="902"/>
                  </a:cxn>
                  <a:cxn ang="0">
                    <a:pos x="992" y="1085"/>
                  </a:cxn>
                  <a:cxn ang="0">
                    <a:pos x="1116" y="1339"/>
                  </a:cxn>
                  <a:cxn ang="0">
                    <a:pos x="1083" y="1450"/>
                  </a:cxn>
                  <a:cxn ang="0">
                    <a:pos x="1124" y="1659"/>
                  </a:cxn>
                  <a:cxn ang="0">
                    <a:pos x="1149" y="1999"/>
                  </a:cxn>
                  <a:cxn ang="0">
                    <a:pos x="1463" y="2110"/>
                  </a:cxn>
                  <a:cxn ang="0">
                    <a:pos x="1686" y="2025"/>
                  </a:cxn>
                  <a:cxn ang="0">
                    <a:pos x="1603" y="1777"/>
                  </a:cxn>
                  <a:cxn ang="0">
                    <a:pos x="1991" y="1555"/>
                  </a:cxn>
                  <a:cxn ang="0">
                    <a:pos x="2281" y="1542"/>
                  </a:cxn>
                  <a:cxn ang="0">
                    <a:pos x="2446" y="1359"/>
                  </a:cxn>
                  <a:cxn ang="0">
                    <a:pos x="2361" y="1001"/>
                  </a:cxn>
                  <a:cxn ang="0">
                    <a:pos x="2606" y="893"/>
                  </a:cxn>
                  <a:cxn ang="0">
                    <a:pos x="2815" y="454"/>
                  </a:cxn>
                  <a:cxn ang="0">
                    <a:pos x="2518" y="0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335" name="Freeform 5">
                <a:extLst>
                  <a:ext uri="{FF2B5EF4-FFF2-40B4-BE49-F238E27FC236}">
                    <a16:creationId xmlns:a16="http://schemas.microsoft.com/office/drawing/2014/main" id="{A6544C28-D5DA-91DF-B28C-04817EFE3EBA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/>
                <a:ahLst/>
                <a:cxnLst>
                  <a:cxn ang="0">
                    <a:pos x="1423" y="65"/>
                  </a:cxn>
                  <a:cxn ang="0">
                    <a:pos x="1148" y="262"/>
                  </a:cxn>
                  <a:cxn ang="0">
                    <a:pos x="934" y="216"/>
                  </a:cxn>
                  <a:cxn ang="0">
                    <a:pos x="529" y="314"/>
                  </a:cxn>
                  <a:cxn ang="0">
                    <a:pos x="174" y="327"/>
                  </a:cxn>
                  <a:cxn ang="0">
                    <a:pos x="0" y="628"/>
                  </a:cxn>
                  <a:cxn ang="0">
                    <a:pos x="91" y="726"/>
                  </a:cxn>
                  <a:cxn ang="0">
                    <a:pos x="231" y="654"/>
                  </a:cxn>
                  <a:cxn ang="0">
                    <a:pos x="430" y="687"/>
                  </a:cxn>
                  <a:cxn ang="0">
                    <a:pos x="504" y="850"/>
                  </a:cxn>
                  <a:cxn ang="0">
                    <a:pos x="347" y="1020"/>
                  </a:cxn>
                  <a:cxn ang="0">
                    <a:pos x="529" y="1144"/>
                  </a:cxn>
                  <a:cxn ang="0">
                    <a:pos x="727" y="1105"/>
                  </a:cxn>
                  <a:cxn ang="0">
                    <a:pos x="901" y="1216"/>
                  </a:cxn>
                  <a:cxn ang="0">
                    <a:pos x="1256" y="1229"/>
                  </a:cxn>
                  <a:cxn ang="0">
                    <a:pos x="1611" y="1425"/>
                  </a:cxn>
                  <a:cxn ang="0">
                    <a:pos x="1694" y="1673"/>
                  </a:cxn>
                  <a:cxn ang="0">
                    <a:pos x="1619" y="2118"/>
                  </a:cxn>
                  <a:cxn ang="0">
                    <a:pos x="1694" y="2268"/>
                  </a:cxn>
                  <a:cxn ang="0">
                    <a:pos x="2132" y="2242"/>
                  </a:cxn>
                  <a:cxn ang="0">
                    <a:pos x="2289" y="2366"/>
                  </a:cxn>
                  <a:cxn ang="0">
                    <a:pos x="2594" y="2046"/>
                  </a:cxn>
                  <a:cxn ang="0">
                    <a:pos x="2537" y="1817"/>
                  </a:cxn>
                  <a:cxn ang="0">
                    <a:pos x="2818" y="1673"/>
                  </a:cxn>
                  <a:cxn ang="0">
                    <a:pos x="3016" y="1719"/>
                  </a:cxn>
                  <a:cxn ang="0">
                    <a:pos x="3280" y="1615"/>
                  </a:cxn>
                  <a:cxn ang="0">
                    <a:pos x="3405" y="1174"/>
                  </a:cxn>
                  <a:cxn ang="0">
                    <a:pos x="3643" y="922"/>
                  </a:cxn>
                  <a:cxn ang="0">
                    <a:pos x="3966" y="896"/>
                  </a:cxn>
                  <a:cxn ang="0">
                    <a:pos x="3908" y="733"/>
                  </a:cxn>
                  <a:cxn ang="0">
                    <a:pos x="3669" y="563"/>
                  </a:cxn>
                  <a:cxn ang="0">
                    <a:pos x="3817" y="210"/>
                  </a:cxn>
                  <a:cxn ang="0">
                    <a:pos x="3590" y="0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336" name="Freeform 6">
                <a:extLst>
                  <a:ext uri="{FF2B5EF4-FFF2-40B4-BE49-F238E27FC236}">
                    <a16:creationId xmlns:a16="http://schemas.microsoft.com/office/drawing/2014/main" id="{49471C55-5448-2ACA-6D5C-3900EAFFDC12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133" y="328"/>
                  </a:cxn>
                  <a:cxn ang="0">
                    <a:pos x="0" y="666"/>
                  </a:cxn>
                  <a:cxn ang="0">
                    <a:pos x="83" y="1221"/>
                  </a:cxn>
                  <a:cxn ang="0">
                    <a:pos x="413" y="1515"/>
                  </a:cxn>
                  <a:cxn ang="0">
                    <a:pos x="881" y="1700"/>
                  </a:cxn>
                  <a:cxn ang="0">
                    <a:pos x="1440" y="1651"/>
                  </a:cxn>
                  <a:cxn ang="0">
                    <a:pos x="1755" y="1940"/>
                  </a:cxn>
                  <a:cxn ang="0">
                    <a:pos x="1653" y="2126"/>
                  </a:cxn>
                  <a:cxn ang="0">
                    <a:pos x="1136" y="2142"/>
                  </a:cxn>
                  <a:cxn ang="0">
                    <a:pos x="911" y="2021"/>
                  </a:cxn>
                  <a:cxn ang="0">
                    <a:pos x="739" y="2142"/>
                  </a:cxn>
                  <a:cxn ang="0">
                    <a:pos x="954" y="2524"/>
                  </a:cxn>
                  <a:cxn ang="0">
                    <a:pos x="973" y="2905"/>
                  </a:cxn>
                  <a:cxn ang="0">
                    <a:pos x="1511" y="3107"/>
                  </a:cxn>
                  <a:cxn ang="0">
                    <a:pos x="1644" y="2922"/>
                  </a:cxn>
                  <a:cxn ang="0">
                    <a:pos x="2077" y="2797"/>
                  </a:cxn>
                  <a:cxn ang="0">
                    <a:pos x="2610" y="2962"/>
                  </a:cxn>
                  <a:cxn ang="0">
                    <a:pos x="3222" y="2812"/>
                  </a:cxn>
                  <a:cxn ang="0">
                    <a:pos x="3443" y="2922"/>
                  </a:cxn>
                  <a:cxn ang="0">
                    <a:pos x="3861" y="2648"/>
                  </a:cxn>
                  <a:cxn ang="0">
                    <a:pos x="4125" y="2311"/>
                  </a:cxn>
                  <a:cxn ang="0">
                    <a:pos x="4369" y="2318"/>
                  </a:cxn>
                  <a:cxn ang="0">
                    <a:pos x="4554" y="2445"/>
                  </a:cxn>
                  <a:cxn ang="0">
                    <a:pos x="5015" y="2142"/>
                  </a:cxn>
                  <a:cxn ang="0">
                    <a:pos x="5404" y="2185"/>
                  </a:cxn>
                  <a:cxn ang="0">
                    <a:pos x="5732" y="2069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337" name="Freeform 7">
                <a:extLst>
                  <a:ext uri="{FF2B5EF4-FFF2-40B4-BE49-F238E27FC236}">
                    <a16:creationId xmlns:a16="http://schemas.microsoft.com/office/drawing/2014/main" id="{4F8A0AA8-7FEA-D546-5F4B-47FB90B3D710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/>
                <a:ahLst/>
                <a:cxnLst>
                  <a:cxn ang="0">
                    <a:pos x="240" y="0"/>
                  </a:cxn>
                  <a:cxn ang="0">
                    <a:pos x="0" y="336"/>
                  </a:cxn>
                  <a:cxn ang="0">
                    <a:pos x="82" y="821"/>
                  </a:cxn>
                  <a:cxn ang="0">
                    <a:pos x="243" y="873"/>
                  </a:cxn>
                  <a:cxn ang="0">
                    <a:pos x="473" y="1087"/>
                  </a:cxn>
                  <a:cxn ang="0">
                    <a:pos x="557" y="1441"/>
                  </a:cxn>
                  <a:cxn ang="0">
                    <a:pos x="839" y="1499"/>
                  </a:cxn>
                  <a:cxn ang="0">
                    <a:pos x="1258" y="1349"/>
                  </a:cxn>
                  <a:cxn ang="0">
                    <a:pos x="1307" y="1493"/>
                  </a:cxn>
                  <a:cxn ang="0">
                    <a:pos x="1621" y="1513"/>
                  </a:cxn>
                  <a:cxn ang="0">
                    <a:pos x="1862" y="1865"/>
                  </a:cxn>
                  <a:cxn ang="0">
                    <a:pos x="1668" y="2166"/>
                  </a:cxn>
                  <a:cxn ang="0">
                    <a:pos x="1308" y="2217"/>
                  </a:cxn>
                  <a:cxn ang="0">
                    <a:pos x="992" y="2172"/>
                  </a:cxn>
                  <a:cxn ang="0">
                    <a:pos x="903" y="2244"/>
                  </a:cxn>
                  <a:cxn ang="0">
                    <a:pos x="1008" y="2415"/>
                  </a:cxn>
                  <a:cxn ang="0">
                    <a:pos x="992" y="2538"/>
                  </a:cxn>
                  <a:cxn ang="0">
                    <a:pos x="1137" y="2760"/>
                  </a:cxn>
                  <a:cxn ang="0">
                    <a:pos x="1661" y="2623"/>
                  </a:cxn>
                  <a:cxn ang="0">
                    <a:pos x="1725" y="2492"/>
                  </a:cxn>
                  <a:cxn ang="0">
                    <a:pos x="1895" y="2551"/>
                  </a:cxn>
                  <a:cxn ang="0">
                    <a:pos x="2338" y="2448"/>
                  </a:cxn>
                  <a:cxn ang="0">
                    <a:pos x="2443" y="2714"/>
                  </a:cxn>
                  <a:cxn ang="0">
                    <a:pos x="2870" y="2541"/>
                  </a:cxn>
                  <a:cxn ang="0">
                    <a:pos x="3264" y="2591"/>
                  </a:cxn>
                  <a:cxn ang="0">
                    <a:pos x="3522" y="2427"/>
                  </a:cxn>
                  <a:cxn ang="0">
                    <a:pos x="3594" y="2081"/>
                  </a:cxn>
                  <a:cxn ang="0">
                    <a:pos x="4013" y="2087"/>
                  </a:cxn>
                  <a:cxn ang="0">
                    <a:pos x="4070" y="1924"/>
                  </a:cxn>
                  <a:cxn ang="0">
                    <a:pos x="4239" y="1931"/>
                  </a:cxn>
                  <a:cxn ang="0">
                    <a:pos x="4465" y="2094"/>
                  </a:cxn>
                  <a:cxn ang="0">
                    <a:pos x="4836" y="1814"/>
                  </a:cxn>
                  <a:cxn ang="0">
                    <a:pos x="5225" y="1785"/>
                  </a:cxn>
                  <a:cxn ang="0">
                    <a:pos x="5367" y="1571"/>
                  </a:cxn>
                  <a:cxn ang="0">
                    <a:pos x="5512" y="1585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338" name="Freeform 8">
                <a:extLst>
                  <a:ext uri="{FF2B5EF4-FFF2-40B4-BE49-F238E27FC236}">
                    <a16:creationId xmlns:a16="http://schemas.microsoft.com/office/drawing/2014/main" id="{E76FA623-4DFA-184B-617C-8FF511A0EF39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/>
                <a:ahLst/>
                <a:cxnLst>
                  <a:cxn ang="0">
                    <a:pos x="139" y="0"/>
                  </a:cxn>
                  <a:cxn ang="0">
                    <a:pos x="210" y="233"/>
                  </a:cxn>
                  <a:cxn ang="0">
                    <a:pos x="159" y="643"/>
                  </a:cxn>
                  <a:cxn ang="0">
                    <a:pos x="454" y="771"/>
                  </a:cxn>
                  <a:cxn ang="0">
                    <a:pos x="605" y="1046"/>
                  </a:cxn>
                  <a:cxn ang="0">
                    <a:pos x="790" y="1189"/>
                  </a:cxn>
                  <a:cxn ang="0">
                    <a:pos x="540" y="1111"/>
                  </a:cxn>
                  <a:cxn ang="0">
                    <a:pos x="363" y="883"/>
                  </a:cxn>
                  <a:cxn ang="0">
                    <a:pos x="139" y="852"/>
                  </a:cxn>
                  <a:cxn ang="0">
                    <a:pos x="0" y="499"/>
                  </a:cxn>
                  <a:cxn ang="0">
                    <a:pos x="48" y="209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339" name="Freeform 9">
                <a:extLst>
                  <a:ext uri="{FF2B5EF4-FFF2-40B4-BE49-F238E27FC236}">
                    <a16:creationId xmlns:a16="http://schemas.microsoft.com/office/drawing/2014/main" id="{0E5592C0-29D1-97F5-0837-07558D3D646D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8" y="328"/>
                  </a:cxn>
                  <a:cxn ang="0">
                    <a:pos x="9" y="659"/>
                  </a:cxn>
                  <a:cxn ang="0">
                    <a:pos x="40" y="763"/>
                  </a:cxn>
                  <a:cxn ang="0">
                    <a:pos x="234" y="739"/>
                  </a:cxn>
                  <a:cxn ang="0">
                    <a:pos x="344" y="1055"/>
                  </a:cxn>
                  <a:cxn ang="0">
                    <a:pos x="579" y="1117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340" name="Freeform 10">
                <a:extLst>
                  <a:ext uri="{FF2B5EF4-FFF2-40B4-BE49-F238E27FC236}">
                    <a16:creationId xmlns:a16="http://schemas.microsoft.com/office/drawing/2014/main" id="{842300E3-F211-9FEE-7750-1E07637AB928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/>
                <a:ahLst/>
                <a:cxnLst>
                  <a:cxn ang="0">
                    <a:pos x="1118" y="0"/>
                  </a:cxn>
                  <a:cxn ang="0">
                    <a:pos x="1179" y="225"/>
                  </a:cxn>
                  <a:cxn ang="0">
                    <a:pos x="1393" y="339"/>
                  </a:cxn>
                  <a:cxn ang="0">
                    <a:pos x="1404" y="548"/>
                  </a:cxn>
                  <a:cxn ang="0">
                    <a:pos x="1342" y="732"/>
                  </a:cxn>
                  <a:cxn ang="0">
                    <a:pos x="1434" y="925"/>
                  </a:cxn>
                  <a:cxn ang="0">
                    <a:pos x="1455" y="1109"/>
                  </a:cxn>
                  <a:cxn ang="0">
                    <a:pos x="1311" y="1142"/>
                  </a:cxn>
                  <a:cxn ang="0">
                    <a:pos x="926" y="1384"/>
                  </a:cxn>
                  <a:cxn ang="0">
                    <a:pos x="975" y="1456"/>
                  </a:cxn>
                  <a:cxn ang="0">
                    <a:pos x="956" y="1624"/>
                  </a:cxn>
                  <a:cxn ang="0">
                    <a:pos x="782" y="1817"/>
                  </a:cxn>
                  <a:cxn ang="0">
                    <a:pos x="539" y="1978"/>
                  </a:cxn>
                  <a:cxn ang="0">
                    <a:pos x="152" y="2026"/>
                  </a:cxn>
                  <a:cxn ang="0">
                    <a:pos x="19" y="2251"/>
                  </a:cxn>
                  <a:cxn ang="0">
                    <a:pos x="0" y="2396"/>
                  </a:cxn>
                  <a:cxn ang="0">
                    <a:pos x="213" y="2179"/>
                  </a:cxn>
                  <a:cxn ang="0">
                    <a:pos x="629" y="2090"/>
                  </a:cxn>
                  <a:cxn ang="0">
                    <a:pos x="894" y="1906"/>
                  </a:cxn>
                  <a:cxn ang="0">
                    <a:pos x="1230" y="1986"/>
                  </a:cxn>
                  <a:cxn ang="0">
                    <a:pos x="1668" y="1906"/>
                  </a:cxn>
                  <a:cxn ang="0">
                    <a:pos x="1983" y="1745"/>
                  </a:cxn>
                  <a:cxn ang="0">
                    <a:pos x="2014" y="1600"/>
                  </a:cxn>
                  <a:cxn ang="0">
                    <a:pos x="2237" y="1496"/>
                  </a:cxn>
                  <a:cxn ang="0">
                    <a:pos x="2359" y="1552"/>
                  </a:cxn>
                  <a:cxn ang="0">
                    <a:pos x="2471" y="1479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341" name="Freeform 11">
                <a:extLst>
                  <a:ext uri="{FF2B5EF4-FFF2-40B4-BE49-F238E27FC236}">
                    <a16:creationId xmlns:a16="http://schemas.microsoft.com/office/drawing/2014/main" id="{000D188C-1648-FAE6-B05F-55C12216D772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/>
                <a:ahLst/>
                <a:cxnLst>
                  <a:cxn ang="0">
                    <a:pos x="620" y="155"/>
                  </a:cxn>
                  <a:cxn ang="0">
                    <a:pos x="421" y="155"/>
                  </a:cxn>
                  <a:cxn ang="0">
                    <a:pos x="205" y="507"/>
                  </a:cxn>
                  <a:cxn ang="0">
                    <a:pos x="0" y="673"/>
                  </a:cxn>
                  <a:cxn ang="0">
                    <a:pos x="487" y="783"/>
                  </a:cxn>
                  <a:cxn ang="0">
                    <a:pos x="425" y="1009"/>
                  </a:cxn>
                  <a:cxn ang="0">
                    <a:pos x="617" y="1086"/>
                  </a:cxn>
                  <a:cxn ang="0">
                    <a:pos x="498" y="1349"/>
                  </a:cxn>
                  <a:cxn ang="0">
                    <a:pos x="961" y="1035"/>
                  </a:cxn>
                  <a:cxn ang="0">
                    <a:pos x="926" y="776"/>
                  </a:cxn>
                  <a:cxn ang="0">
                    <a:pos x="1181" y="749"/>
                  </a:cxn>
                  <a:cxn ang="0">
                    <a:pos x="1399" y="601"/>
                  </a:cxn>
                  <a:cxn ang="0">
                    <a:pos x="1315" y="416"/>
                  </a:cxn>
                  <a:cxn ang="0">
                    <a:pos x="1341" y="196"/>
                  </a:cxn>
                  <a:cxn ang="0">
                    <a:pos x="1171" y="164"/>
                  </a:cxn>
                  <a:cxn ang="0">
                    <a:pos x="928" y="0"/>
                  </a:cxn>
                  <a:cxn ang="0">
                    <a:pos x="620" y="155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342" name="Freeform 12">
                <a:extLst>
                  <a:ext uri="{FF2B5EF4-FFF2-40B4-BE49-F238E27FC236}">
                    <a16:creationId xmlns:a16="http://schemas.microsoft.com/office/drawing/2014/main" id="{924D9549-BA4C-2947-0AAB-F71E64E7A821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/>
                <a:ahLst/>
                <a:cxnLst>
                  <a:cxn ang="0">
                    <a:pos x="719" y="183"/>
                  </a:cxn>
                  <a:cxn ang="0">
                    <a:pos x="760" y="33"/>
                  </a:cxn>
                  <a:cxn ang="0">
                    <a:pos x="884" y="0"/>
                  </a:cxn>
                  <a:cxn ang="0">
                    <a:pos x="983" y="78"/>
                  </a:cxn>
                  <a:cxn ang="0">
                    <a:pos x="1082" y="248"/>
                  </a:cxn>
                  <a:cxn ang="0">
                    <a:pos x="1256" y="229"/>
                  </a:cxn>
                  <a:cxn ang="0">
                    <a:pos x="1248" y="359"/>
                  </a:cxn>
                  <a:cxn ang="0">
                    <a:pos x="1016" y="431"/>
                  </a:cxn>
                  <a:cxn ang="0">
                    <a:pos x="879" y="417"/>
                  </a:cxn>
                  <a:cxn ang="0">
                    <a:pos x="719" y="481"/>
                  </a:cxn>
                  <a:cxn ang="0">
                    <a:pos x="591" y="633"/>
                  </a:cxn>
                  <a:cxn ang="0">
                    <a:pos x="423" y="537"/>
                  </a:cxn>
                  <a:cxn ang="0">
                    <a:pos x="256" y="810"/>
                  </a:cxn>
                  <a:cxn ang="0">
                    <a:pos x="66" y="764"/>
                  </a:cxn>
                  <a:cxn ang="0">
                    <a:pos x="0" y="601"/>
                  </a:cxn>
                  <a:cxn ang="0">
                    <a:pos x="157" y="483"/>
                  </a:cxn>
                  <a:cxn ang="0">
                    <a:pos x="248" y="281"/>
                  </a:cxn>
                  <a:cxn ang="0">
                    <a:pos x="438" y="150"/>
                  </a:cxn>
                  <a:cxn ang="0">
                    <a:pos x="719" y="189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343" name="Freeform 13">
                <a:extLst>
                  <a:ext uri="{FF2B5EF4-FFF2-40B4-BE49-F238E27FC236}">
                    <a16:creationId xmlns:a16="http://schemas.microsoft.com/office/drawing/2014/main" id="{613F00EC-FC5A-043C-E408-7649A6764B53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/>
                <a:ahLst/>
                <a:cxnLst>
                  <a:cxn ang="0">
                    <a:pos x="2838" y="16"/>
                  </a:cxn>
                  <a:cxn ang="0">
                    <a:pos x="2493" y="0"/>
                  </a:cxn>
                  <a:cxn ang="0">
                    <a:pos x="2278" y="81"/>
                  </a:cxn>
                  <a:cxn ang="0">
                    <a:pos x="1936" y="44"/>
                  </a:cxn>
                  <a:cxn ang="0">
                    <a:pos x="1739" y="354"/>
                  </a:cxn>
                  <a:cxn ang="0">
                    <a:pos x="1600" y="212"/>
                  </a:cxn>
                  <a:cxn ang="0">
                    <a:pos x="1352" y="308"/>
                  </a:cxn>
                  <a:cxn ang="0">
                    <a:pos x="1445" y="515"/>
                  </a:cxn>
                  <a:cxn ang="0">
                    <a:pos x="1072" y="412"/>
                  </a:cxn>
                  <a:cxn ang="0">
                    <a:pos x="888" y="540"/>
                  </a:cxn>
                  <a:cxn ang="0">
                    <a:pos x="0" y="660"/>
                  </a:cxn>
                  <a:cxn ang="0">
                    <a:pos x="288" y="788"/>
                  </a:cxn>
                  <a:cxn ang="0">
                    <a:pos x="1040" y="676"/>
                  </a:cxn>
                  <a:cxn ang="0">
                    <a:pos x="1272" y="748"/>
                  </a:cxn>
                  <a:cxn ang="0">
                    <a:pos x="2096" y="691"/>
                  </a:cxn>
                  <a:cxn ang="0">
                    <a:pos x="2320" y="748"/>
                  </a:cxn>
                  <a:cxn ang="0">
                    <a:pos x="2456" y="596"/>
                  </a:cxn>
                  <a:cxn ang="0">
                    <a:pos x="2712" y="716"/>
                  </a:cxn>
                  <a:cxn ang="0">
                    <a:pos x="2716" y="339"/>
                  </a:cxn>
                  <a:cxn ang="0">
                    <a:pos x="2848" y="258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344" name="Freeform 14">
                <a:extLst>
                  <a:ext uri="{FF2B5EF4-FFF2-40B4-BE49-F238E27FC236}">
                    <a16:creationId xmlns:a16="http://schemas.microsoft.com/office/drawing/2014/main" id="{E75D410C-525C-8F43-88CF-ADBFF8F207F7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6" y="313"/>
                  </a:cxn>
                  <a:cxn ang="0">
                    <a:pos x="106" y="634"/>
                  </a:cxn>
                  <a:cxn ang="0">
                    <a:pos x="268" y="854"/>
                  </a:cxn>
                  <a:cxn ang="0">
                    <a:pos x="278" y="577"/>
                  </a:cxn>
                  <a:cxn ang="0">
                    <a:pos x="238" y="400"/>
                  </a:cxn>
                  <a:cxn ang="0">
                    <a:pos x="319" y="240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345" name="Freeform 15">
                <a:extLst>
                  <a:ext uri="{FF2B5EF4-FFF2-40B4-BE49-F238E27FC236}">
                    <a16:creationId xmlns:a16="http://schemas.microsoft.com/office/drawing/2014/main" id="{D1CE6BA3-C093-D191-375D-73D86941EA03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/>
                <a:ahLst/>
                <a:cxnLst>
                  <a:cxn ang="0">
                    <a:pos x="504" y="0"/>
                  </a:cxn>
                  <a:cxn ang="0">
                    <a:pos x="320" y="61"/>
                  </a:cxn>
                  <a:cxn ang="0">
                    <a:pos x="238" y="109"/>
                  </a:cxn>
                  <a:cxn ang="0">
                    <a:pos x="144" y="216"/>
                  </a:cxn>
                  <a:cxn ang="0">
                    <a:pos x="0" y="392"/>
                  </a:cxn>
                  <a:cxn ang="0">
                    <a:pos x="360" y="263"/>
                  </a:cxn>
                  <a:cxn ang="0">
                    <a:pos x="432" y="182"/>
                  </a:cxn>
                  <a:cxn ang="0">
                    <a:pos x="646" y="142"/>
                  </a:cxn>
                  <a:cxn ang="0">
                    <a:pos x="504" y="0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346" name="Freeform 16">
                <a:extLst>
                  <a:ext uri="{FF2B5EF4-FFF2-40B4-BE49-F238E27FC236}">
                    <a16:creationId xmlns:a16="http://schemas.microsoft.com/office/drawing/2014/main" id="{E97C3E37-26B8-5115-78B5-8CB5D1BD9315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6" y="336"/>
                  </a:cxn>
                  <a:cxn ang="0">
                    <a:pos x="384" y="384"/>
                  </a:cxn>
                  <a:cxn ang="0">
                    <a:pos x="576" y="720"/>
                  </a:cxn>
                  <a:cxn ang="0">
                    <a:pos x="528" y="960"/>
                  </a:cxn>
                  <a:cxn ang="0">
                    <a:pos x="672" y="1104"/>
                  </a:cxn>
                  <a:cxn ang="0">
                    <a:pos x="576" y="1392"/>
                  </a:cxn>
                  <a:cxn ang="0">
                    <a:pos x="624" y="1632"/>
                  </a:cxn>
                  <a:cxn ang="0">
                    <a:pos x="1488" y="1872"/>
                  </a:cxn>
                  <a:cxn ang="0">
                    <a:pos x="1680" y="1728"/>
                  </a:cxn>
                  <a:cxn ang="0">
                    <a:pos x="2208" y="1728"/>
                  </a:cxn>
                  <a:cxn ang="0">
                    <a:pos x="2304" y="1632"/>
                  </a:cxn>
                  <a:cxn ang="0">
                    <a:pos x="2736" y="1872"/>
                  </a:cxn>
                  <a:cxn ang="0">
                    <a:pos x="2640" y="1920"/>
                  </a:cxn>
                  <a:cxn ang="0">
                    <a:pos x="2304" y="1824"/>
                  </a:cxn>
                  <a:cxn ang="0">
                    <a:pos x="2160" y="1872"/>
                  </a:cxn>
                  <a:cxn ang="0">
                    <a:pos x="1632" y="1920"/>
                  </a:cxn>
                  <a:cxn ang="0">
                    <a:pos x="1440" y="1920"/>
                  </a:cxn>
                  <a:cxn ang="0">
                    <a:pos x="480" y="1824"/>
                  </a:cxn>
                  <a:cxn ang="0">
                    <a:pos x="192" y="1872"/>
                  </a:cxn>
                  <a:cxn ang="0">
                    <a:pos x="96" y="1680"/>
                  </a:cxn>
                  <a:cxn ang="0">
                    <a:pos x="288" y="1440"/>
                  </a:cxn>
                  <a:cxn ang="0">
                    <a:pos x="336" y="1104"/>
                  </a:cxn>
                  <a:cxn ang="0">
                    <a:pos x="144" y="864"/>
                  </a:cxn>
                  <a:cxn ang="0">
                    <a:pos x="240" y="624"/>
                  </a:cxn>
                  <a:cxn ang="0">
                    <a:pos x="48" y="528"/>
                  </a:cxn>
                  <a:cxn ang="0">
                    <a:pos x="0" y="0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</p:grpSp>
        <p:grpSp>
          <p:nvGrpSpPr>
            <p:cNvPr id="4" name="Group 17">
              <a:extLst>
                <a:ext uri="{FF2B5EF4-FFF2-40B4-BE49-F238E27FC236}">
                  <a16:creationId xmlns:a16="http://schemas.microsoft.com/office/drawing/2014/main" id="{D857564B-8673-37F1-26E4-CE924C223DAB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5" name="Rectangle 18">
                <a:extLst>
                  <a:ext uri="{FF2B5EF4-FFF2-40B4-BE49-F238E27FC236}">
                    <a16:creationId xmlns:a16="http://schemas.microsoft.com/office/drawing/2014/main" id="{AB3E6174-012C-FEA1-A39F-E4CAE8751B0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798887">
                <a:off x="63" y="388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6" name="Rectangle 19">
                <a:extLst>
                  <a:ext uri="{FF2B5EF4-FFF2-40B4-BE49-F238E27FC236}">
                    <a16:creationId xmlns:a16="http://schemas.microsoft.com/office/drawing/2014/main" id="{FA82339E-2DEC-4D66-BB55-05CE326C377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7" name="Rectangle 20">
                <a:extLst>
                  <a:ext uri="{FF2B5EF4-FFF2-40B4-BE49-F238E27FC236}">
                    <a16:creationId xmlns:a16="http://schemas.microsoft.com/office/drawing/2014/main" id="{8AC0D846-E4C9-E784-0499-A4880B17DD3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798887">
                <a:off x="7" y="387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8" name="Rectangle 21">
                <a:extLst>
                  <a:ext uri="{FF2B5EF4-FFF2-40B4-BE49-F238E27FC236}">
                    <a16:creationId xmlns:a16="http://schemas.microsoft.com/office/drawing/2014/main" id="{5223E8BC-0DE0-32FE-4436-60C140894DA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9" name="Rectangle 22">
                <a:extLst>
                  <a:ext uri="{FF2B5EF4-FFF2-40B4-BE49-F238E27FC236}">
                    <a16:creationId xmlns:a16="http://schemas.microsoft.com/office/drawing/2014/main" id="{3FED388E-04E5-90C8-BBEC-729A6C9107D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999912">
                <a:off x="18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0" name="Rectangle 23">
                <a:extLst>
                  <a:ext uri="{FF2B5EF4-FFF2-40B4-BE49-F238E27FC236}">
                    <a16:creationId xmlns:a16="http://schemas.microsoft.com/office/drawing/2014/main" id="{1DC0C02C-61D6-7D23-5A58-5E07E1A9A14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250138">
                <a:off x="15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1" name="Rectangle 24">
                <a:extLst>
                  <a:ext uri="{FF2B5EF4-FFF2-40B4-BE49-F238E27FC236}">
                    <a16:creationId xmlns:a16="http://schemas.microsoft.com/office/drawing/2014/main" id="{1820659B-CE2B-E380-1EF4-106B04531B3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2" name="Rectangle 25">
                <a:extLst>
                  <a:ext uri="{FF2B5EF4-FFF2-40B4-BE49-F238E27FC236}">
                    <a16:creationId xmlns:a16="http://schemas.microsoft.com/office/drawing/2014/main" id="{DDDE3FFD-8089-70C9-89A5-C575136E97B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3" name="Rectangle 26">
                <a:extLst>
                  <a:ext uri="{FF2B5EF4-FFF2-40B4-BE49-F238E27FC236}">
                    <a16:creationId xmlns:a16="http://schemas.microsoft.com/office/drawing/2014/main" id="{904E64E1-C31C-ED0C-3D87-0FB35868CD0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380717">
                <a:off x="333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4" name="Rectangle 27">
                <a:extLst>
                  <a:ext uri="{FF2B5EF4-FFF2-40B4-BE49-F238E27FC236}">
                    <a16:creationId xmlns:a16="http://schemas.microsoft.com/office/drawing/2014/main" id="{1472723B-A22C-05AB-BDE8-C05F8BFBE84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583200">
                <a:off x="303" y="387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5" name="Rectangle 28">
                <a:extLst>
                  <a:ext uri="{FF2B5EF4-FFF2-40B4-BE49-F238E27FC236}">
                    <a16:creationId xmlns:a16="http://schemas.microsoft.com/office/drawing/2014/main" id="{926218C5-2D7B-A4D7-C953-24F6C88D7AA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737625">
                <a:off x="271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6" name="Rectangle 29">
                <a:extLst>
                  <a:ext uri="{FF2B5EF4-FFF2-40B4-BE49-F238E27FC236}">
                    <a16:creationId xmlns:a16="http://schemas.microsoft.com/office/drawing/2014/main" id="{CDD37CD8-7BCD-0441-980D-5C8C9EF4733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715477">
                <a:off x="517" y="382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" name="Rectangle 30">
                <a:extLst>
                  <a:ext uri="{FF2B5EF4-FFF2-40B4-BE49-F238E27FC236}">
                    <a16:creationId xmlns:a16="http://schemas.microsoft.com/office/drawing/2014/main" id="{609F3CE0-7B75-645E-70B3-D8E562FE739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8" name="Rectangle 31">
                <a:extLst>
                  <a:ext uri="{FF2B5EF4-FFF2-40B4-BE49-F238E27FC236}">
                    <a16:creationId xmlns:a16="http://schemas.microsoft.com/office/drawing/2014/main" id="{1FAC93A7-314F-A9D1-3FC1-4D0B7CEC115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9" name="Rectangle 32">
                <a:extLst>
                  <a:ext uri="{FF2B5EF4-FFF2-40B4-BE49-F238E27FC236}">
                    <a16:creationId xmlns:a16="http://schemas.microsoft.com/office/drawing/2014/main" id="{8EF2254C-06F8-9BB3-B2CC-46902496A1D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041352">
                <a:off x="427" y="385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20" name="Rectangle 33">
                <a:extLst>
                  <a:ext uri="{FF2B5EF4-FFF2-40B4-BE49-F238E27FC236}">
                    <a16:creationId xmlns:a16="http://schemas.microsoft.com/office/drawing/2014/main" id="{51209070-4CAC-9941-8CC4-060A290E741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21" name="Rectangle 34">
                <a:extLst>
                  <a:ext uri="{FF2B5EF4-FFF2-40B4-BE49-F238E27FC236}">
                    <a16:creationId xmlns:a16="http://schemas.microsoft.com/office/drawing/2014/main" id="{68514740-9EBF-74F4-FB53-477F48CE131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22" name="Rectangle 35">
                <a:extLst>
                  <a:ext uri="{FF2B5EF4-FFF2-40B4-BE49-F238E27FC236}">
                    <a16:creationId xmlns:a16="http://schemas.microsoft.com/office/drawing/2014/main" id="{D6E1BD81-811C-622F-570E-A473D7D3A27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104184">
                <a:off x="606" y="379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23" name="Rectangle 36">
                <a:extLst>
                  <a:ext uri="{FF2B5EF4-FFF2-40B4-BE49-F238E27FC236}">
                    <a16:creationId xmlns:a16="http://schemas.microsoft.com/office/drawing/2014/main" id="{2E3F97F2-7F36-FA84-E5A1-BA954915170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24" name="Rectangle 37">
                <a:extLst>
                  <a:ext uri="{FF2B5EF4-FFF2-40B4-BE49-F238E27FC236}">
                    <a16:creationId xmlns:a16="http://schemas.microsoft.com/office/drawing/2014/main" id="{9DEF90DD-10A9-86AB-599F-B52E04B5211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368036">
                <a:off x="800" y="368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25" name="Rectangle 38">
                <a:extLst>
                  <a:ext uri="{FF2B5EF4-FFF2-40B4-BE49-F238E27FC236}">
                    <a16:creationId xmlns:a16="http://schemas.microsoft.com/office/drawing/2014/main" id="{2E6C376A-B48F-9154-036B-F9BE787CD4E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26" name="Rectangle 39">
                <a:extLst>
                  <a:ext uri="{FF2B5EF4-FFF2-40B4-BE49-F238E27FC236}">
                    <a16:creationId xmlns:a16="http://schemas.microsoft.com/office/drawing/2014/main" id="{30C00D80-14BB-8487-43C4-AE2E5649E97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368036">
                <a:off x="746" y="37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27" name="Rectangle 40">
                <a:extLst>
                  <a:ext uri="{FF2B5EF4-FFF2-40B4-BE49-F238E27FC236}">
                    <a16:creationId xmlns:a16="http://schemas.microsoft.com/office/drawing/2014/main" id="{A4373FA3-5399-8CA5-4347-BA8D14A21C3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28" name="Rectangle 41">
                <a:extLst>
                  <a:ext uri="{FF2B5EF4-FFF2-40B4-BE49-F238E27FC236}">
                    <a16:creationId xmlns:a16="http://schemas.microsoft.com/office/drawing/2014/main" id="{43DCE5FB-AF84-44E2-B6DC-F31EDF841DC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29" name="Rectangle 42">
                <a:extLst>
                  <a:ext uri="{FF2B5EF4-FFF2-40B4-BE49-F238E27FC236}">
                    <a16:creationId xmlns:a16="http://schemas.microsoft.com/office/drawing/2014/main" id="{AB23AAB8-01E7-2137-9AED-85EF27F1FD3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30" name="Rectangle 43">
                <a:extLst>
                  <a:ext uri="{FF2B5EF4-FFF2-40B4-BE49-F238E27FC236}">
                    <a16:creationId xmlns:a16="http://schemas.microsoft.com/office/drawing/2014/main" id="{9F7D93AB-2138-E864-F719-3310C372963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31" name="Rectangle 44">
                <a:extLst>
                  <a:ext uri="{FF2B5EF4-FFF2-40B4-BE49-F238E27FC236}">
                    <a16:creationId xmlns:a16="http://schemas.microsoft.com/office/drawing/2014/main" id="{9F7701FA-DE42-9F77-49BB-D69AF027122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32" name="Rectangle 45">
                <a:extLst>
                  <a:ext uri="{FF2B5EF4-FFF2-40B4-BE49-F238E27FC236}">
                    <a16:creationId xmlns:a16="http://schemas.microsoft.com/office/drawing/2014/main" id="{32A84724-46CB-D8BE-CBA8-55E192F5C3D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33" name="Rectangle 46">
                <a:extLst>
                  <a:ext uri="{FF2B5EF4-FFF2-40B4-BE49-F238E27FC236}">
                    <a16:creationId xmlns:a16="http://schemas.microsoft.com/office/drawing/2014/main" id="{CCD58D6D-FC2B-2FA8-621D-6A92AB928EB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34" name="Rectangle 47">
                <a:extLst>
                  <a:ext uri="{FF2B5EF4-FFF2-40B4-BE49-F238E27FC236}">
                    <a16:creationId xmlns:a16="http://schemas.microsoft.com/office/drawing/2014/main" id="{0193D9CB-07B2-1F93-B26D-9D88EC83FBF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35" name="Rectangle 48">
                <a:extLst>
                  <a:ext uri="{FF2B5EF4-FFF2-40B4-BE49-F238E27FC236}">
                    <a16:creationId xmlns:a16="http://schemas.microsoft.com/office/drawing/2014/main" id="{D47CBB4E-FA42-200B-AEC8-F52DB5E000A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36" name="Rectangle 49">
                <a:extLst>
                  <a:ext uri="{FF2B5EF4-FFF2-40B4-BE49-F238E27FC236}">
                    <a16:creationId xmlns:a16="http://schemas.microsoft.com/office/drawing/2014/main" id="{B4D48EC3-1830-70C9-B865-A13A66872CB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37" name="Rectangle 50">
                <a:extLst>
                  <a:ext uri="{FF2B5EF4-FFF2-40B4-BE49-F238E27FC236}">
                    <a16:creationId xmlns:a16="http://schemas.microsoft.com/office/drawing/2014/main" id="{9A32BDA5-E8EF-9D03-A7AB-7CAEB438414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38" name="Rectangle 51">
                <a:extLst>
                  <a:ext uri="{FF2B5EF4-FFF2-40B4-BE49-F238E27FC236}">
                    <a16:creationId xmlns:a16="http://schemas.microsoft.com/office/drawing/2014/main" id="{59C6BDB5-957E-9781-D8E3-0C022D33E67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39" name="Rectangle 52">
                <a:extLst>
                  <a:ext uri="{FF2B5EF4-FFF2-40B4-BE49-F238E27FC236}">
                    <a16:creationId xmlns:a16="http://schemas.microsoft.com/office/drawing/2014/main" id="{0CE4EEC3-D02E-1604-64F1-3761FC0927E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40" name="Rectangle 53">
                <a:extLst>
                  <a:ext uri="{FF2B5EF4-FFF2-40B4-BE49-F238E27FC236}">
                    <a16:creationId xmlns:a16="http://schemas.microsoft.com/office/drawing/2014/main" id="{AF250E17-8F51-A56C-9371-C31642085F2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41" name="Rectangle 54">
                <a:extLst>
                  <a:ext uri="{FF2B5EF4-FFF2-40B4-BE49-F238E27FC236}">
                    <a16:creationId xmlns:a16="http://schemas.microsoft.com/office/drawing/2014/main" id="{40249C49-9117-4DA8-68AF-75FC77A2E9A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42" name="Rectangle 55">
                <a:extLst>
                  <a:ext uri="{FF2B5EF4-FFF2-40B4-BE49-F238E27FC236}">
                    <a16:creationId xmlns:a16="http://schemas.microsoft.com/office/drawing/2014/main" id="{90B0A0A9-D341-01F7-7B8C-80DA1645D03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43" name="Rectangle 56">
                <a:extLst>
                  <a:ext uri="{FF2B5EF4-FFF2-40B4-BE49-F238E27FC236}">
                    <a16:creationId xmlns:a16="http://schemas.microsoft.com/office/drawing/2014/main" id="{A32F5000-624F-A7BE-0066-C5091715F40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44" name="Rectangle 57">
                <a:extLst>
                  <a:ext uri="{FF2B5EF4-FFF2-40B4-BE49-F238E27FC236}">
                    <a16:creationId xmlns:a16="http://schemas.microsoft.com/office/drawing/2014/main" id="{5EB85068-2840-D5B5-CC01-B212B789258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45" name="Rectangle 58">
                <a:extLst>
                  <a:ext uri="{FF2B5EF4-FFF2-40B4-BE49-F238E27FC236}">
                    <a16:creationId xmlns:a16="http://schemas.microsoft.com/office/drawing/2014/main" id="{0CB4C3D6-D6FC-C657-D43A-3EDA28A2C7C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46" name="Rectangle 59">
                <a:extLst>
                  <a:ext uri="{FF2B5EF4-FFF2-40B4-BE49-F238E27FC236}">
                    <a16:creationId xmlns:a16="http://schemas.microsoft.com/office/drawing/2014/main" id="{51621889-E16B-D6D3-F0C9-235385CDD36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47" name="Rectangle 60">
                <a:extLst>
                  <a:ext uri="{FF2B5EF4-FFF2-40B4-BE49-F238E27FC236}">
                    <a16:creationId xmlns:a16="http://schemas.microsoft.com/office/drawing/2014/main" id="{03D92CEC-4109-CF58-C7B1-381B3430A0F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48" name="Rectangle 61">
                <a:extLst>
                  <a:ext uri="{FF2B5EF4-FFF2-40B4-BE49-F238E27FC236}">
                    <a16:creationId xmlns:a16="http://schemas.microsoft.com/office/drawing/2014/main" id="{8A70A63C-4F88-9FD1-F371-85676363E03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49" name="Rectangle 62">
                <a:extLst>
                  <a:ext uri="{FF2B5EF4-FFF2-40B4-BE49-F238E27FC236}">
                    <a16:creationId xmlns:a16="http://schemas.microsoft.com/office/drawing/2014/main" id="{F209D2E7-1A2B-6322-B6CE-4BEA6943496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50" name="Rectangle 63">
                <a:extLst>
                  <a:ext uri="{FF2B5EF4-FFF2-40B4-BE49-F238E27FC236}">
                    <a16:creationId xmlns:a16="http://schemas.microsoft.com/office/drawing/2014/main" id="{85846178-0C52-80AE-9162-56291290080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51" name="Rectangle 64">
                <a:extLst>
                  <a:ext uri="{FF2B5EF4-FFF2-40B4-BE49-F238E27FC236}">
                    <a16:creationId xmlns:a16="http://schemas.microsoft.com/office/drawing/2014/main" id="{4744F1CA-A733-B999-6755-9B1BD885605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52" name="Rectangle 65">
                <a:extLst>
                  <a:ext uri="{FF2B5EF4-FFF2-40B4-BE49-F238E27FC236}">
                    <a16:creationId xmlns:a16="http://schemas.microsoft.com/office/drawing/2014/main" id="{4D6E4B90-254E-54AC-EBC8-ACD10351B9C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53" name="Rectangle 66">
                <a:extLst>
                  <a:ext uri="{FF2B5EF4-FFF2-40B4-BE49-F238E27FC236}">
                    <a16:creationId xmlns:a16="http://schemas.microsoft.com/office/drawing/2014/main" id="{030D98FA-49B0-D96F-4F5A-56CC335EFE7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54" name="Rectangle 67">
                <a:extLst>
                  <a:ext uri="{FF2B5EF4-FFF2-40B4-BE49-F238E27FC236}">
                    <a16:creationId xmlns:a16="http://schemas.microsoft.com/office/drawing/2014/main" id="{EFB0DCA2-9DB8-9777-2B42-0D0A0C0C633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55" name="Rectangle 68">
                <a:extLst>
                  <a:ext uri="{FF2B5EF4-FFF2-40B4-BE49-F238E27FC236}">
                    <a16:creationId xmlns:a16="http://schemas.microsoft.com/office/drawing/2014/main" id="{C1717209-997A-D4FC-38E7-D1F998E0B9D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56" name="Rectangle 69">
                <a:extLst>
                  <a:ext uri="{FF2B5EF4-FFF2-40B4-BE49-F238E27FC236}">
                    <a16:creationId xmlns:a16="http://schemas.microsoft.com/office/drawing/2014/main" id="{87E5126B-F95C-C6D4-C4E5-8EB176A72B0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57" name="Rectangle 70">
                <a:extLst>
                  <a:ext uri="{FF2B5EF4-FFF2-40B4-BE49-F238E27FC236}">
                    <a16:creationId xmlns:a16="http://schemas.microsoft.com/office/drawing/2014/main" id="{47E479E3-840C-3B69-584F-A762AA57032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58" name="Rectangle 71">
                <a:extLst>
                  <a:ext uri="{FF2B5EF4-FFF2-40B4-BE49-F238E27FC236}">
                    <a16:creationId xmlns:a16="http://schemas.microsoft.com/office/drawing/2014/main" id="{F86C602A-CC68-C3FE-F464-5D45FA0731D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59" name="Rectangle 72">
                <a:extLst>
                  <a:ext uri="{FF2B5EF4-FFF2-40B4-BE49-F238E27FC236}">
                    <a16:creationId xmlns:a16="http://schemas.microsoft.com/office/drawing/2014/main" id="{8673EFD1-9595-D1B3-15AB-A274364FDF1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60" name="Rectangle 73">
                <a:extLst>
                  <a:ext uri="{FF2B5EF4-FFF2-40B4-BE49-F238E27FC236}">
                    <a16:creationId xmlns:a16="http://schemas.microsoft.com/office/drawing/2014/main" id="{07545328-BFFD-521C-A0D6-61522FA630C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61" name="Rectangle 74">
                <a:extLst>
                  <a:ext uri="{FF2B5EF4-FFF2-40B4-BE49-F238E27FC236}">
                    <a16:creationId xmlns:a16="http://schemas.microsoft.com/office/drawing/2014/main" id="{AC4B5BCA-9ACB-DA3C-7247-B07230D39B6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62" name="Rectangle 75">
                <a:extLst>
                  <a:ext uri="{FF2B5EF4-FFF2-40B4-BE49-F238E27FC236}">
                    <a16:creationId xmlns:a16="http://schemas.microsoft.com/office/drawing/2014/main" id="{64C80D53-CF68-876E-37AC-24EF6E42A69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63" name="Rectangle 76">
                <a:extLst>
                  <a:ext uri="{FF2B5EF4-FFF2-40B4-BE49-F238E27FC236}">
                    <a16:creationId xmlns:a16="http://schemas.microsoft.com/office/drawing/2014/main" id="{264347E9-885D-8177-72CD-06A43472BEA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256" name="Rectangle 77">
                <a:extLst>
                  <a:ext uri="{FF2B5EF4-FFF2-40B4-BE49-F238E27FC236}">
                    <a16:creationId xmlns:a16="http://schemas.microsoft.com/office/drawing/2014/main" id="{CD848B68-7020-0A0F-6EE2-1E1333BA0E7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257" name="Rectangle 78">
                <a:extLst>
                  <a:ext uri="{FF2B5EF4-FFF2-40B4-BE49-F238E27FC236}">
                    <a16:creationId xmlns:a16="http://schemas.microsoft.com/office/drawing/2014/main" id="{10997172-1E99-F1FD-CF26-78F58DFD2C4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258" name="Rectangle 79">
                <a:extLst>
                  <a:ext uri="{FF2B5EF4-FFF2-40B4-BE49-F238E27FC236}">
                    <a16:creationId xmlns:a16="http://schemas.microsoft.com/office/drawing/2014/main" id="{06D249E1-C8F8-21A8-8645-EBDDA5A4E42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259" name="Rectangle 80">
                <a:extLst>
                  <a:ext uri="{FF2B5EF4-FFF2-40B4-BE49-F238E27FC236}">
                    <a16:creationId xmlns:a16="http://schemas.microsoft.com/office/drawing/2014/main" id="{D3DCBC54-E013-7E02-0491-F1821421D2E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260" name="Freeform 81">
                <a:extLst>
                  <a:ext uri="{FF2B5EF4-FFF2-40B4-BE49-F238E27FC236}">
                    <a16:creationId xmlns:a16="http://schemas.microsoft.com/office/drawing/2014/main" id="{F94954EF-DC8E-1517-6D7A-C386360BDD8F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/>
                <a:ahLst/>
                <a:cxnLst>
                  <a:cxn ang="0">
                    <a:pos x="0" y="144"/>
                  </a:cxn>
                  <a:cxn ang="0">
                    <a:pos x="28" y="147"/>
                  </a:cxn>
                  <a:cxn ang="0">
                    <a:pos x="64" y="46"/>
                  </a:cxn>
                  <a:cxn ang="0">
                    <a:pos x="94" y="151"/>
                  </a:cxn>
                  <a:cxn ang="0">
                    <a:pos x="129" y="151"/>
                  </a:cxn>
                  <a:cxn ang="0">
                    <a:pos x="180" y="9"/>
                  </a:cxn>
                  <a:cxn ang="0">
                    <a:pos x="148" y="10"/>
                  </a:cxn>
                  <a:cxn ang="0">
                    <a:pos x="112" y="112"/>
                  </a:cxn>
                  <a:cxn ang="0">
                    <a:pos x="79" y="0"/>
                  </a:cxn>
                  <a:cxn ang="0">
                    <a:pos x="48" y="0"/>
                  </a:cxn>
                  <a:cxn ang="0">
                    <a:pos x="0" y="144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261" name="Rectangle 82">
                <a:extLst>
                  <a:ext uri="{FF2B5EF4-FFF2-40B4-BE49-F238E27FC236}">
                    <a16:creationId xmlns:a16="http://schemas.microsoft.com/office/drawing/2014/main" id="{95CD871A-2572-4CC3-449F-5ED19C17333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262" name="Rectangle 83">
                <a:extLst>
                  <a:ext uri="{FF2B5EF4-FFF2-40B4-BE49-F238E27FC236}">
                    <a16:creationId xmlns:a16="http://schemas.microsoft.com/office/drawing/2014/main" id="{39FCAD60-DB5A-ECC8-0040-B30DDBD9BD9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263" name="Rectangle 84">
                <a:extLst>
                  <a:ext uri="{FF2B5EF4-FFF2-40B4-BE49-F238E27FC236}">
                    <a16:creationId xmlns:a16="http://schemas.microsoft.com/office/drawing/2014/main" id="{128438E4-A29D-3451-2CEB-026456DF5B2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264" name="Rectangle 85">
                <a:extLst>
                  <a:ext uri="{FF2B5EF4-FFF2-40B4-BE49-F238E27FC236}">
                    <a16:creationId xmlns:a16="http://schemas.microsoft.com/office/drawing/2014/main" id="{B4684363-4AAE-A900-2F06-F27069E1DE3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265" name="Rectangle 86">
                <a:extLst>
                  <a:ext uri="{FF2B5EF4-FFF2-40B4-BE49-F238E27FC236}">
                    <a16:creationId xmlns:a16="http://schemas.microsoft.com/office/drawing/2014/main" id="{35D61811-66F7-EAF1-9D4E-61237C60A91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266" name="Rectangle 87">
                <a:extLst>
                  <a:ext uri="{FF2B5EF4-FFF2-40B4-BE49-F238E27FC236}">
                    <a16:creationId xmlns:a16="http://schemas.microsoft.com/office/drawing/2014/main" id="{90915D43-4053-1F9E-843E-11E2337B7EA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267" name="Rectangle 88">
                <a:extLst>
                  <a:ext uri="{FF2B5EF4-FFF2-40B4-BE49-F238E27FC236}">
                    <a16:creationId xmlns:a16="http://schemas.microsoft.com/office/drawing/2014/main" id="{5DE0A56D-EDB1-C0FF-023A-827A55C1AC6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268" name="Rectangle 89">
                <a:extLst>
                  <a:ext uri="{FF2B5EF4-FFF2-40B4-BE49-F238E27FC236}">
                    <a16:creationId xmlns:a16="http://schemas.microsoft.com/office/drawing/2014/main" id="{2F6820A2-996D-784B-F346-CC7E24A216F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269" name="Rectangle 90">
                <a:extLst>
                  <a:ext uri="{FF2B5EF4-FFF2-40B4-BE49-F238E27FC236}">
                    <a16:creationId xmlns:a16="http://schemas.microsoft.com/office/drawing/2014/main" id="{F4F1A80D-B83A-A504-B391-1AE84D1B1EA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270" name="Rectangle 91">
                <a:extLst>
                  <a:ext uri="{FF2B5EF4-FFF2-40B4-BE49-F238E27FC236}">
                    <a16:creationId xmlns:a16="http://schemas.microsoft.com/office/drawing/2014/main" id="{B626D03D-8B82-017C-5344-8F295CC4EB5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271" name="Rectangle 92">
                <a:extLst>
                  <a:ext uri="{FF2B5EF4-FFF2-40B4-BE49-F238E27FC236}">
                    <a16:creationId xmlns:a16="http://schemas.microsoft.com/office/drawing/2014/main" id="{619E23B8-F7A0-E226-FB47-CA833A5861B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272" name="Rectangle 93">
                <a:extLst>
                  <a:ext uri="{FF2B5EF4-FFF2-40B4-BE49-F238E27FC236}">
                    <a16:creationId xmlns:a16="http://schemas.microsoft.com/office/drawing/2014/main" id="{59DDD83C-958D-68C2-74DB-932FD41FB7C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273" name="Rectangle 94">
                <a:extLst>
                  <a:ext uri="{FF2B5EF4-FFF2-40B4-BE49-F238E27FC236}">
                    <a16:creationId xmlns:a16="http://schemas.microsoft.com/office/drawing/2014/main" id="{50979D43-30E7-62D1-A745-79F8D09A157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250359">
                <a:off x="708" y="240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274" name="Rectangle 95">
                <a:extLst>
                  <a:ext uri="{FF2B5EF4-FFF2-40B4-BE49-F238E27FC236}">
                    <a16:creationId xmlns:a16="http://schemas.microsoft.com/office/drawing/2014/main" id="{BAD9483D-097D-E5E4-E79A-E6CE42B57DF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989246">
                <a:off x="738" y="241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275" name="Rectangle 96">
                <a:extLst>
                  <a:ext uri="{FF2B5EF4-FFF2-40B4-BE49-F238E27FC236}">
                    <a16:creationId xmlns:a16="http://schemas.microsoft.com/office/drawing/2014/main" id="{34E46DA2-BADE-57E8-2B58-562FE5842C4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276" name="Rectangle 97">
                <a:extLst>
                  <a:ext uri="{FF2B5EF4-FFF2-40B4-BE49-F238E27FC236}">
                    <a16:creationId xmlns:a16="http://schemas.microsoft.com/office/drawing/2014/main" id="{720A556E-C531-DEAE-BA63-95D76C29AE3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673370">
                <a:off x="534" y="239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277" name="Rectangle 98">
                <a:extLst>
                  <a:ext uri="{FF2B5EF4-FFF2-40B4-BE49-F238E27FC236}">
                    <a16:creationId xmlns:a16="http://schemas.microsoft.com/office/drawing/2014/main" id="{164A1B8A-969D-05DA-14D7-353CCA948D7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278" name="Rectangle 99">
                <a:extLst>
                  <a:ext uri="{FF2B5EF4-FFF2-40B4-BE49-F238E27FC236}">
                    <a16:creationId xmlns:a16="http://schemas.microsoft.com/office/drawing/2014/main" id="{2EF1C27A-4425-566E-72F8-0CEF39BF042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580623">
                <a:off x="595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279" name="Rectangle 100">
                <a:extLst>
                  <a:ext uri="{FF2B5EF4-FFF2-40B4-BE49-F238E27FC236}">
                    <a16:creationId xmlns:a16="http://schemas.microsoft.com/office/drawing/2014/main" id="{A2156FB7-6706-57E1-B721-6511CD644A8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280" name="Rectangle 101">
                <a:extLst>
                  <a:ext uri="{FF2B5EF4-FFF2-40B4-BE49-F238E27FC236}">
                    <a16:creationId xmlns:a16="http://schemas.microsoft.com/office/drawing/2014/main" id="{026A8544-230A-340F-7702-7F6E5E0354B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283" name="Rectangle 102">
                <a:extLst>
                  <a:ext uri="{FF2B5EF4-FFF2-40B4-BE49-F238E27FC236}">
                    <a16:creationId xmlns:a16="http://schemas.microsoft.com/office/drawing/2014/main" id="{22A80CF3-AE6F-5E32-8E26-77184DE094D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288939">
                <a:off x="419" y="2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284" name="Rectangle 103">
                <a:extLst>
                  <a:ext uri="{FF2B5EF4-FFF2-40B4-BE49-F238E27FC236}">
                    <a16:creationId xmlns:a16="http://schemas.microsoft.com/office/drawing/2014/main" id="{0A5FE332-9EC9-9EB6-FCC9-09D4F6FADBA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285" name="Rectangle 104">
                <a:extLst>
                  <a:ext uri="{FF2B5EF4-FFF2-40B4-BE49-F238E27FC236}">
                    <a16:creationId xmlns:a16="http://schemas.microsoft.com/office/drawing/2014/main" id="{DE463A76-83C7-3484-2B55-0BBB995EFDE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286" name="Rectangle 105">
                <a:extLst>
                  <a:ext uri="{FF2B5EF4-FFF2-40B4-BE49-F238E27FC236}">
                    <a16:creationId xmlns:a16="http://schemas.microsoft.com/office/drawing/2014/main" id="{08E83090-3CF4-73D9-922F-E24FDFA3E0F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287" name="Rectangle 106">
                <a:extLst>
                  <a:ext uri="{FF2B5EF4-FFF2-40B4-BE49-F238E27FC236}">
                    <a16:creationId xmlns:a16="http://schemas.microsoft.com/office/drawing/2014/main" id="{FB994DAA-0290-373C-77DE-518576058E6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288" name="Rectangle 107">
                <a:extLst>
                  <a:ext uri="{FF2B5EF4-FFF2-40B4-BE49-F238E27FC236}">
                    <a16:creationId xmlns:a16="http://schemas.microsoft.com/office/drawing/2014/main" id="{ADD06B8E-AA25-D1CD-456C-FF523846AB8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919570">
                <a:off x="293" y="24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289" name="Rectangle 108">
                <a:extLst>
                  <a:ext uri="{FF2B5EF4-FFF2-40B4-BE49-F238E27FC236}">
                    <a16:creationId xmlns:a16="http://schemas.microsoft.com/office/drawing/2014/main" id="{82C6F058-EE97-71A7-5317-B630AA5B3DD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376291">
                <a:off x="6" y="25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290" name="Rectangle 109">
                <a:extLst>
                  <a:ext uri="{FF2B5EF4-FFF2-40B4-BE49-F238E27FC236}">
                    <a16:creationId xmlns:a16="http://schemas.microsoft.com/office/drawing/2014/main" id="{602BED11-5BA3-CCE6-413D-272BED60082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168347">
                <a:off x="65" y="25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291" name="Rectangle 110">
                <a:extLst>
                  <a:ext uri="{FF2B5EF4-FFF2-40B4-BE49-F238E27FC236}">
                    <a16:creationId xmlns:a16="http://schemas.microsoft.com/office/drawing/2014/main" id="{0A119E34-D162-FBC2-35AA-03E3F5C09D7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292" name="Rectangle 111">
                <a:extLst>
                  <a:ext uri="{FF2B5EF4-FFF2-40B4-BE49-F238E27FC236}">
                    <a16:creationId xmlns:a16="http://schemas.microsoft.com/office/drawing/2014/main" id="{77FAB74A-1CF6-C75A-E248-F89BC28E344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293" name="Rectangle 112">
                <a:extLst>
                  <a:ext uri="{FF2B5EF4-FFF2-40B4-BE49-F238E27FC236}">
                    <a16:creationId xmlns:a16="http://schemas.microsoft.com/office/drawing/2014/main" id="{FB4F829A-4048-A04B-248C-15937607574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294" name="Rectangle 113">
                <a:extLst>
                  <a:ext uri="{FF2B5EF4-FFF2-40B4-BE49-F238E27FC236}">
                    <a16:creationId xmlns:a16="http://schemas.microsoft.com/office/drawing/2014/main" id="{12E16B0C-0762-E640-FCDF-67264349D2D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295" name="Rectangle 114">
                <a:extLst>
                  <a:ext uri="{FF2B5EF4-FFF2-40B4-BE49-F238E27FC236}">
                    <a16:creationId xmlns:a16="http://schemas.microsoft.com/office/drawing/2014/main" id="{39C9A015-B652-A461-FD36-F0BFEF2FD26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296" name="Rectangle 115">
                <a:extLst>
                  <a:ext uri="{FF2B5EF4-FFF2-40B4-BE49-F238E27FC236}">
                    <a16:creationId xmlns:a16="http://schemas.microsoft.com/office/drawing/2014/main" id="{B1FDEFD6-E8F3-80BC-CB65-6A52A6A6AC2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297" name="Rectangle 116">
                <a:extLst>
                  <a:ext uri="{FF2B5EF4-FFF2-40B4-BE49-F238E27FC236}">
                    <a16:creationId xmlns:a16="http://schemas.microsoft.com/office/drawing/2014/main" id="{2B723AB4-D9F0-4894-0374-FE464AF1728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298" name="Rectangle 117">
                <a:extLst>
                  <a:ext uri="{FF2B5EF4-FFF2-40B4-BE49-F238E27FC236}">
                    <a16:creationId xmlns:a16="http://schemas.microsoft.com/office/drawing/2014/main" id="{B3220510-61DA-B8B6-0900-2E4B771B2D0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299" name="Rectangle 118">
                <a:extLst>
                  <a:ext uri="{FF2B5EF4-FFF2-40B4-BE49-F238E27FC236}">
                    <a16:creationId xmlns:a16="http://schemas.microsoft.com/office/drawing/2014/main" id="{C2EB2DC0-3F30-9BAC-92F3-226387B23A1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300" name="Rectangle 119">
                <a:extLst>
                  <a:ext uri="{FF2B5EF4-FFF2-40B4-BE49-F238E27FC236}">
                    <a16:creationId xmlns:a16="http://schemas.microsoft.com/office/drawing/2014/main" id="{0805BFEB-14F8-20B4-FB04-2E5E8C1E642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301" name="Rectangle 120">
                <a:extLst>
                  <a:ext uri="{FF2B5EF4-FFF2-40B4-BE49-F238E27FC236}">
                    <a16:creationId xmlns:a16="http://schemas.microsoft.com/office/drawing/2014/main" id="{B37E8F57-7774-C812-CEE0-8EEAF618B31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302" name="Rectangle 121">
                <a:extLst>
                  <a:ext uri="{FF2B5EF4-FFF2-40B4-BE49-F238E27FC236}">
                    <a16:creationId xmlns:a16="http://schemas.microsoft.com/office/drawing/2014/main" id="{86E66FE1-2023-B35E-46A6-283A6D8CEDF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303" name="Rectangle 122">
                <a:extLst>
                  <a:ext uri="{FF2B5EF4-FFF2-40B4-BE49-F238E27FC236}">
                    <a16:creationId xmlns:a16="http://schemas.microsoft.com/office/drawing/2014/main" id="{B8CBA71C-A5C8-873D-4185-A2E1B929665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304" name="Rectangle 123">
                <a:extLst>
                  <a:ext uri="{FF2B5EF4-FFF2-40B4-BE49-F238E27FC236}">
                    <a16:creationId xmlns:a16="http://schemas.microsoft.com/office/drawing/2014/main" id="{A6A37EDA-F0E4-E538-7F65-FBA6CDCD3A6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305" name="Rectangle 124">
                <a:extLst>
                  <a:ext uri="{FF2B5EF4-FFF2-40B4-BE49-F238E27FC236}">
                    <a16:creationId xmlns:a16="http://schemas.microsoft.com/office/drawing/2014/main" id="{039AC0D7-55ED-80C0-E192-709AF18AD21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306" name="Rectangle 125">
                <a:extLst>
                  <a:ext uri="{FF2B5EF4-FFF2-40B4-BE49-F238E27FC236}">
                    <a16:creationId xmlns:a16="http://schemas.microsoft.com/office/drawing/2014/main" id="{5AB71ECC-2346-1CAA-07A2-E02C99C373B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307" name="Rectangle 126">
                <a:extLst>
                  <a:ext uri="{FF2B5EF4-FFF2-40B4-BE49-F238E27FC236}">
                    <a16:creationId xmlns:a16="http://schemas.microsoft.com/office/drawing/2014/main" id="{96279D18-413B-CF89-1C5E-170EF79608A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308" name="Rectangle 127">
                <a:extLst>
                  <a:ext uri="{FF2B5EF4-FFF2-40B4-BE49-F238E27FC236}">
                    <a16:creationId xmlns:a16="http://schemas.microsoft.com/office/drawing/2014/main" id="{AF72AC2C-CF2D-6989-B964-3FC23409D0D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309" name="Rectangle 128">
                <a:extLst>
                  <a:ext uri="{FF2B5EF4-FFF2-40B4-BE49-F238E27FC236}">
                    <a16:creationId xmlns:a16="http://schemas.microsoft.com/office/drawing/2014/main" id="{394BE197-EFF0-A3B5-077C-773EF41CF53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310" name="Rectangle 129">
                <a:extLst>
                  <a:ext uri="{FF2B5EF4-FFF2-40B4-BE49-F238E27FC236}">
                    <a16:creationId xmlns:a16="http://schemas.microsoft.com/office/drawing/2014/main" id="{94124AAD-53E2-0B7E-2FD6-E255C42C7B5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311" name="Rectangle 130">
                <a:extLst>
                  <a:ext uri="{FF2B5EF4-FFF2-40B4-BE49-F238E27FC236}">
                    <a16:creationId xmlns:a16="http://schemas.microsoft.com/office/drawing/2014/main" id="{1E965242-4B2D-7A8E-1117-A9DCB98CC49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312" name="Rectangle 131">
                <a:extLst>
                  <a:ext uri="{FF2B5EF4-FFF2-40B4-BE49-F238E27FC236}">
                    <a16:creationId xmlns:a16="http://schemas.microsoft.com/office/drawing/2014/main" id="{7197076A-4882-BD31-7416-35205DC2EEC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313" name="Rectangle 132">
                <a:extLst>
                  <a:ext uri="{FF2B5EF4-FFF2-40B4-BE49-F238E27FC236}">
                    <a16:creationId xmlns:a16="http://schemas.microsoft.com/office/drawing/2014/main" id="{70499486-83A1-21C9-3EAD-A7A1BEBC7C9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314" name="Rectangle 133">
                <a:extLst>
                  <a:ext uri="{FF2B5EF4-FFF2-40B4-BE49-F238E27FC236}">
                    <a16:creationId xmlns:a16="http://schemas.microsoft.com/office/drawing/2014/main" id="{1F48A79B-3A3E-2C90-4B4A-0B14F9F1625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315" name="Rectangle 134">
                <a:extLst>
                  <a:ext uri="{FF2B5EF4-FFF2-40B4-BE49-F238E27FC236}">
                    <a16:creationId xmlns:a16="http://schemas.microsoft.com/office/drawing/2014/main" id="{11AB5DB6-F5B3-32FE-CDA0-DBA04564CCD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316" name="Rectangle 135">
                <a:extLst>
                  <a:ext uri="{FF2B5EF4-FFF2-40B4-BE49-F238E27FC236}">
                    <a16:creationId xmlns:a16="http://schemas.microsoft.com/office/drawing/2014/main" id="{D6E7F755-F94E-FDA2-1868-AE1D2C90338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317" name="Rectangle 136">
                <a:extLst>
                  <a:ext uri="{FF2B5EF4-FFF2-40B4-BE49-F238E27FC236}">
                    <a16:creationId xmlns:a16="http://schemas.microsoft.com/office/drawing/2014/main" id="{38CACF14-A9D6-CE45-F645-88BFFB29B4F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318" name="Rectangle 137">
                <a:extLst>
                  <a:ext uri="{FF2B5EF4-FFF2-40B4-BE49-F238E27FC236}">
                    <a16:creationId xmlns:a16="http://schemas.microsoft.com/office/drawing/2014/main" id="{9285F1BD-66C8-B55C-06C4-678F77873C4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319" name="Freeform 138">
                <a:extLst>
                  <a:ext uri="{FF2B5EF4-FFF2-40B4-BE49-F238E27FC236}">
                    <a16:creationId xmlns:a16="http://schemas.microsoft.com/office/drawing/2014/main" id="{CDD40611-64FC-915C-21B6-256AAF7A1006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/>
                <a:ahLst/>
                <a:cxnLst>
                  <a:cxn ang="0">
                    <a:pos x="168" y="120"/>
                  </a:cxn>
                  <a:cxn ang="0">
                    <a:pos x="204" y="12"/>
                  </a:cxn>
                  <a:cxn ang="0">
                    <a:pos x="42" y="0"/>
                  </a:cxn>
                  <a:cxn ang="0">
                    <a:pos x="0" y="108"/>
                  </a:cxn>
                  <a:cxn ang="0">
                    <a:pos x="30" y="114"/>
                  </a:cxn>
                  <a:cxn ang="0">
                    <a:pos x="60" y="30"/>
                  </a:cxn>
                  <a:cxn ang="0">
                    <a:pos x="102" y="36"/>
                  </a:cxn>
                  <a:cxn ang="0">
                    <a:pos x="78" y="108"/>
                  </a:cxn>
                  <a:cxn ang="0">
                    <a:pos x="102" y="108"/>
                  </a:cxn>
                  <a:cxn ang="0">
                    <a:pos x="132" y="36"/>
                  </a:cxn>
                  <a:cxn ang="0">
                    <a:pos x="162" y="36"/>
                  </a:cxn>
                  <a:cxn ang="0">
                    <a:pos x="138" y="114"/>
                  </a:cxn>
                  <a:cxn ang="0">
                    <a:pos x="168" y="120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320" name="Freeform 139">
                <a:extLst>
                  <a:ext uri="{FF2B5EF4-FFF2-40B4-BE49-F238E27FC236}">
                    <a16:creationId xmlns:a16="http://schemas.microsoft.com/office/drawing/2014/main" id="{F82F9A19-22DB-EB7A-B1C9-98458D4809AD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/>
                <a:ahLst/>
                <a:cxnLst>
                  <a:cxn ang="0">
                    <a:pos x="66" y="36"/>
                  </a:cxn>
                  <a:cxn ang="0">
                    <a:pos x="66" y="36"/>
                  </a:cxn>
                  <a:cxn ang="0">
                    <a:pos x="18" y="24"/>
                  </a:cxn>
                  <a:cxn ang="0">
                    <a:pos x="0" y="30"/>
                  </a:cxn>
                  <a:cxn ang="0">
                    <a:pos x="36" y="78"/>
                  </a:cxn>
                  <a:cxn ang="0">
                    <a:pos x="48" y="72"/>
                  </a:cxn>
                  <a:cxn ang="0">
                    <a:pos x="24" y="36"/>
                  </a:cxn>
                  <a:cxn ang="0">
                    <a:pos x="24" y="36"/>
                  </a:cxn>
                  <a:cxn ang="0">
                    <a:pos x="72" y="54"/>
                  </a:cxn>
                  <a:cxn ang="0">
                    <a:pos x="90" y="42"/>
                  </a:cxn>
                  <a:cxn ang="0">
                    <a:pos x="54" y="0"/>
                  </a:cxn>
                  <a:cxn ang="0">
                    <a:pos x="42" y="6"/>
                  </a:cxn>
                  <a:cxn ang="0">
                    <a:pos x="66" y="36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321" name="Freeform 140">
                <a:extLst>
                  <a:ext uri="{FF2B5EF4-FFF2-40B4-BE49-F238E27FC236}">
                    <a16:creationId xmlns:a16="http://schemas.microsoft.com/office/drawing/2014/main" id="{64A757A7-7E20-3B12-E25C-28667E8788D7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/>
                <a:ahLst/>
                <a:cxnLst>
                  <a:cxn ang="0">
                    <a:pos x="54" y="89"/>
                  </a:cxn>
                  <a:cxn ang="0">
                    <a:pos x="65" y="83"/>
                  </a:cxn>
                  <a:cxn ang="0">
                    <a:pos x="48" y="35"/>
                  </a:cxn>
                  <a:cxn ang="0">
                    <a:pos x="89" y="65"/>
                  </a:cxn>
                  <a:cxn ang="0">
                    <a:pos x="101" y="59"/>
                  </a:cxn>
                  <a:cxn ang="0">
                    <a:pos x="83" y="0"/>
                  </a:cxn>
                  <a:cxn ang="0">
                    <a:pos x="71" y="12"/>
                  </a:cxn>
                  <a:cxn ang="0">
                    <a:pos x="83" y="41"/>
                  </a:cxn>
                  <a:cxn ang="0">
                    <a:pos x="48" y="23"/>
                  </a:cxn>
                  <a:cxn ang="0">
                    <a:pos x="36" y="29"/>
                  </a:cxn>
                  <a:cxn ang="0">
                    <a:pos x="45" y="68"/>
                  </a:cxn>
                  <a:cxn ang="0">
                    <a:pos x="18" y="41"/>
                  </a:cxn>
                  <a:cxn ang="0">
                    <a:pos x="0" y="53"/>
                  </a:cxn>
                  <a:cxn ang="0">
                    <a:pos x="54" y="89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322" name="Freeform 141">
                <a:extLst>
                  <a:ext uri="{FF2B5EF4-FFF2-40B4-BE49-F238E27FC236}">
                    <a16:creationId xmlns:a16="http://schemas.microsoft.com/office/drawing/2014/main" id="{F6A37330-C776-6B65-DA6C-A91889CEA99B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/>
                <a:ahLst/>
                <a:cxnLst>
                  <a:cxn ang="0">
                    <a:pos x="36" y="78"/>
                  </a:cxn>
                  <a:cxn ang="0">
                    <a:pos x="83" y="48"/>
                  </a:cxn>
                  <a:cxn ang="0">
                    <a:pos x="54" y="0"/>
                  </a:cxn>
                  <a:cxn ang="0">
                    <a:pos x="0" y="30"/>
                  </a:cxn>
                  <a:cxn ang="0">
                    <a:pos x="6" y="36"/>
                  </a:cxn>
                  <a:cxn ang="0">
                    <a:pos x="42" y="18"/>
                  </a:cxn>
                  <a:cxn ang="0">
                    <a:pos x="54" y="30"/>
                  </a:cxn>
                  <a:cxn ang="0">
                    <a:pos x="24" y="48"/>
                  </a:cxn>
                  <a:cxn ang="0">
                    <a:pos x="30" y="54"/>
                  </a:cxn>
                  <a:cxn ang="0">
                    <a:pos x="60" y="36"/>
                  </a:cxn>
                  <a:cxn ang="0">
                    <a:pos x="66" y="48"/>
                  </a:cxn>
                  <a:cxn ang="0">
                    <a:pos x="30" y="66"/>
                  </a:cxn>
                  <a:cxn ang="0">
                    <a:pos x="36" y="78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323" name="Freeform 142">
                <a:extLst>
                  <a:ext uri="{FF2B5EF4-FFF2-40B4-BE49-F238E27FC236}">
                    <a16:creationId xmlns:a16="http://schemas.microsoft.com/office/drawing/2014/main" id="{89741A07-9764-BE85-BE4C-463C494A9B90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/>
                <a:ahLst/>
                <a:cxnLst>
                  <a:cxn ang="0">
                    <a:pos x="90" y="30"/>
                  </a:cxn>
                  <a:cxn ang="0">
                    <a:pos x="66" y="0"/>
                  </a:cxn>
                  <a:cxn ang="0">
                    <a:pos x="0" y="36"/>
                  </a:cxn>
                  <a:cxn ang="0">
                    <a:pos x="24" y="72"/>
                  </a:cxn>
                  <a:cxn ang="0">
                    <a:pos x="36" y="66"/>
                  </a:cxn>
                  <a:cxn ang="0">
                    <a:pos x="18" y="42"/>
                  </a:cxn>
                  <a:cxn ang="0">
                    <a:pos x="36" y="30"/>
                  </a:cxn>
                  <a:cxn ang="0">
                    <a:pos x="54" y="54"/>
                  </a:cxn>
                  <a:cxn ang="0">
                    <a:pos x="60" y="48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78" y="42"/>
                  </a:cxn>
                  <a:cxn ang="0">
                    <a:pos x="90" y="30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324" name="Freeform 143">
                <a:extLst>
                  <a:ext uri="{FF2B5EF4-FFF2-40B4-BE49-F238E27FC236}">
                    <a16:creationId xmlns:a16="http://schemas.microsoft.com/office/drawing/2014/main" id="{88E5EDCE-C31D-B2ED-3BF7-58F68EFC46E3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/>
                <a:ahLst/>
                <a:cxnLst>
                  <a:cxn ang="0">
                    <a:pos x="42" y="60"/>
                  </a:cxn>
                  <a:cxn ang="0">
                    <a:pos x="42" y="60"/>
                  </a:cxn>
                  <a:cxn ang="0">
                    <a:pos x="72" y="12"/>
                  </a:cxn>
                  <a:cxn ang="0">
                    <a:pos x="66" y="0"/>
                  </a:cxn>
                  <a:cxn ang="0">
                    <a:pos x="0" y="42"/>
                  </a:cxn>
                  <a:cxn ang="0">
                    <a:pos x="6" y="54"/>
                  </a:cxn>
                  <a:cxn ang="0">
                    <a:pos x="54" y="24"/>
                  </a:cxn>
                  <a:cxn ang="0">
                    <a:pos x="54" y="24"/>
                  </a:cxn>
                  <a:cxn ang="0">
                    <a:pos x="18" y="72"/>
                  </a:cxn>
                  <a:cxn ang="0">
                    <a:pos x="24" y="84"/>
                  </a:cxn>
                  <a:cxn ang="0">
                    <a:pos x="90" y="42"/>
                  </a:cxn>
                  <a:cxn ang="0">
                    <a:pos x="84" y="30"/>
                  </a:cxn>
                  <a:cxn ang="0">
                    <a:pos x="42" y="60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325" name="Freeform 144">
                <a:extLst>
                  <a:ext uri="{FF2B5EF4-FFF2-40B4-BE49-F238E27FC236}">
                    <a16:creationId xmlns:a16="http://schemas.microsoft.com/office/drawing/2014/main" id="{6ACCD032-C717-B966-FDAD-86B64152D55D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326" name="Freeform 145">
                <a:extLst>
                  <a:ext uri="{FF2B5EF4-FFF2-40B4-BE49-F238E27FC236}">
                    <a16:creationId xmlns:a16="http://schemas.microsoft.com/office/drawing/2014/main" id="{BF90E83E-7B87-C064-8AEA-3C956AAA1EFC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/>
                <a:ahLst/>
                <a:cxnLst>
                  <a:cxn ang="0">
                    <a:pos x="18" y="48"/>
                  </a:cxn>
                  <a:cxn ang="0">
                    <a:pos x="18" y="48"/>
                  </a:cxn>
                  <a:cxn ang="0">
                    <a:pos x="30" y="42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18" y="48"/>
                  </a:cxn>
                  <a:cxn ang="0">
                    <a:pos x="18" y="48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327" name="Freeform 146">
                <a:extLst>
                  <a:ext uri="{FF2B5EF4-FFF2-40B4-BE49-F238E27FC236}">
                    <a16:creationId xmlns:a16="http://schemas.microsoft.com/office/drawing/2014/main" id="{B0648F75-7179-7E78-66FE-9EA014B6C646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4" y="0"/>
                  </a:cxn>
                  <a:cxn ang="0">
                    <a:pos x="24" y="0"/>
                  </a:cxn>
                  <a:cxn ang="0">
                    <a:pos x="0" y="36"/>
                  </a:cxn>
                  <a:cxn ang="0">
                    <a:pos x="0" y="6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328" name="Rectangle 147">
                <a:extLst>
                  <a:ext uri="{FF2B5EF4-FFF2-40B4-BE49-F238E27FC236}">
                    <a16:creationId xmlns:a16="http://schemas.microsoft.com/office/drawing/2014/main" id="{9135F161-E22B-4F85-FC09-1D5E336FE15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329" name="Rectangle 148">
                <a:extLst>
                  <a:ext uri="{FF2B5EF4-FFF2-40B4-BE49-F238E27FC236}">
                    <a16:creationId xmlns:a16="http://schemas.microsoft.com/office/drawing/2014/main" id="{9C239244-E28C-4FA9-D4BD-5C47344BD1A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330" name="Freeform 149">
                <a:extLst>
                  <a:ext uri="{FF2B5EF4-FFF2-40B4-BE49-F238E27FC236}">
                    <a16:creationId xmlns:a16="http://schemas.microsoft.com/office/drawing/2014/main" id="{FB9B341B-FECC-B253-5F66-407B75239707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331" name="Freeform 150">
                <a:extLst>
                  <a:ext uri="{FF2B5EF4-FFF2-40B4-BE49-F238E27FC236}">
                    <a16:creationId xmlns:a16="http://schemas.microsoft.com/office/drawing/2014/main" id="{BBBB3845-3D82-FEFD-EC9D-33B0F43C2AE7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332" name="Freeform 151">
                <a:extLst>
                  <a:ext uri="{FF2B5EF4-FFF2-40B4-BE49-F238E27FC236}">
                    <a16:creationId xmlns:a16="http://schemas.microsoft.com/office/drawing/2014/main" id="{8244F6A4-86A8-BCD7-0F5C-67ECA181659C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6333" name="Oval 152">
                <a:extLst>
                  <a:ext uri="{FF2B5EF4-FFF2-40B4-BE49-F238E27FC236}">
                    <a16:creationId xmlns:a16="http://schemas.microsoft.com/office/drawing/2014/main" id="{D2B11AAB-8AF4-127B-BEF0-E3C29FDDC3E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</p:grpSp>
      </p:grpSp>
      <p:sp>
        <p:nvSpPr>
          <p:cNvPr id="176281" name="Rectangle 15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176282" name="Rectangle 15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charset="0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76347" name="Rectangle 155">
            <a:extLst>
              <a:ext uri="{FF2B5EF4-FFF2-40B4-BE49-F238E27FC236}">
                <a16:creationId xmlns:a16="http://schemas.microsoft.com/office/drawing/2014/main" id="{78EE9165-7309-FB84-A369-B96C878D3DC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304800" y="6248400"/>
            <a:ext cx="22860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76348" name="Rectangle 156">
            <a:extLst>
              <a:ext uri="{FF2B5EF4-FFF2-40B4-BE49-F238E27FC236}">
                <a16:creationId xmlns:a16="http://schemas.microsoft.com/office/drawing/2014/main" id="{89327720-1D1A-9DD7-1B9F-4BB43761818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r>
              <a:rPr lang="it-IT"/>
              <a:t>Copyright  Piero  Crispiani</a:t>
            </a:r>
          </a:p>
        </p:txBody>
      </p:sp>
      <p:sp>
        <p:nvSpPr>
          <p:cNvPr id="176349" name="Rectangle 157">
            <a:extLst>
              <a:ext uri="{FF2B5EF4-FFF2-40B4-BE49-F238E27FC236}">
                <a16:creationId xmlns:a16="http://schemas.microsoft.com/office/drawing/2014/main" id="{EA931C29-DC8F-C773-4342-919CE66B94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2860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1pPr>
          </a:lstStyle>
          <a:p>
            <a:fld id="{F6EA884D-EDAE-0A40-8411-401856F270D1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31864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54">
            <a:extLst>
              <a:ext uri="{FF2B5EF4-FFF2-40B4-BE49-F238E27FC236}">
                <a16:creationId xmlns:a16="http://schemas.microsoft.com/office/drawing/2014/main" id="{EA52D026-8A03-1B04-86B2-EC6996DA81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55">
            <a:extLst>
              <a:ext uri="{FF2B5EF4-FFF2-40B4-BE49-F238E27FC236}">
                <a16:creationId xmlns:a16="http://schemas.microsoft.com/office/drawing/2014/main" id="{D92CFEB7-5D6D-5AA6-3CD6-52838D69FF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Copyright  Piero  Crispiani</a:t>
            </a:r>
          </a:p>
        </p:txBody>
      </p:sp>
      <p:sp>
        <p:nvSpPr>
          <p:cNvPr id="6" name="Rectangle 156">
            <a:extLst>
              <a:ext uri="{FF2B5EF4-FFF2-40B4-BE49-F238E27FC236}">
                <a16:creationId xmlns:a16="http://schemas.microsoft.com/office/drawing/2014/main" id="{3C19D2A9-31DB-15BB-7E1B-CAF7128B5E8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DD7731-F1E0-D442-83B5-292A592F2E3A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7281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54">
            <a:extLst>
              <a:ext uri="{FF2B5EF4-FFF2-40B4-BE49-F238E27FC236}">
                <a16:creationId xmlns:a16="http://schemas.microsoft.com/office/drawing/2014/main" id="{47A3560A-80CF-10A4-3592-3E5CD3274F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55">
            <a:extLst>
              <a:ext uri="{FF2B5EF4-FFF2-40B4-BE49-F238E27FC236}">
                <a16:creationId xmlns:a16="http://schemas.microsoft.com/office/drawing/2014/main" id="{374C9D95-6711-726B-ABC8-52C7B3BAC1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Copyright  Piero  Crispiani</a:t>
            </a:r>
          </a:p>
        </p:txBody>
      </p:sp>
      <p:sp>
        <p:nvSpPr>
          <p:cNvPr id="6" name="Rectangle 156">
            <a:extLst>
              <a:ext uri="{FF2B5EF4-FFF2-40B4-BE49-F238E27FC236}">
                <a16:creationId xmlns:a16="http://schemas.microsoft.com/office/drawing/2014/main" id="{3793A85D-5ABC-AAA9-55E4-287C2A0838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90B0B4-6DC1-024F-8B7D-7E9E2ED97141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65417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54">
            <a:extLst>
              <a:ext uri="{FF2B5EF4-FFF2-40B4-BE49-F238E27FC236}">
                <a16:creationId xmlns:a16="http://schemas.microsoft.com/office/drawing/2014/main" id="{C2134696-0981-865D-DFB5-504E71A9CA1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55">
            <a:extLst>
              <a:ext uri="{FF2B5EF4-FFF2-40B4-BE49-F238E27FC236}">
                <a16:creationId xmlns:a16="http://schemas.microsoft.com/office/drawing/2014/main" id="{D52DB075-F2A1-95DA-13AD-630FA0A4FD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Copyright  Piero  Crispiani</a:t>
            </a:r>
          </a:p>
        </p:txBody>
      </p:sp>
      <p:sp>
        <p:nvSpPr>
          <p:cNvPr id="6" name="Rectangle 156">
            <a:extLst>
              <a:ext uri="{FF2B5EF4-FFF2-40B4-BE49-F238E27FC236}">
                <a16:creationId xmlns:a16="http://schemas.microsoft.com/office/drawing/2014/main" id="{14D8163B-AA39-229C-9CE3-198CA2AE902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117777-C6CD-264B-9E09-64C022B0AD70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0575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154">
            <a:extLst>
              <a:ext uri="{FF2B5EF4-FFF2-40B4-BE49-F238E27FC236}">
                <a16:creationId xmlns:a16="http://schemas.microsoft.com/office/drawing/2014/main" id="{B2C259C9-C4BE-27BB-10D0-2A009E87DD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55">
            <a:extLst>
              <a:ext uri="{FF2B5EF4-FFF2-40B4-BE49-F238E27FC236}">
                <a16:creationId xmlns:a16="http://schemas.microsoft.com/office/drawing/2014/main" id="{3D1955AC-2F00-51BA-5192-5018ACD4856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Copyright  Piero  Crispiani</a:t>
            </a:r>
          </a:p>
        </p:txBody>
      </p:sp>
      <p:sp>
        <p:nvSpPr>
          <p:cNvPr id="6" name="Rectangle 156">
            <a:extLst>
              <a:ext uri="{FF2B5EF4-FFF2-40B4-BE49-F238E27FC236}">
                <a16:creationId xmlns:a16="http://schemas.microsoft.com/office/drawing/2014/main" id="{C6C45F93-B002-5737-3730-E73EFA1B5F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FDB4F2-1883-A445-ACEB-35CA4F2C83F7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04113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154">
            <a:extLst>
              <a:ext uri="{FF2B5EF4-FFF2-40B4-BE49-F238E27FC236}">
                <a16:creationId xmlns:a16="http://schemas.microsoft.com/office/drawing/2014/main" id="{05B1347F-D6B5-8FD2-EE18-6FC23AFCB1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55">
            <a:extLst>
              <a:ext uri="{FF2B5EF4-FFF2-40B4-BE49-F238E27FC236}">
                <a16:creationId xmlns:a16="http://schemas.microsoft.com/office/drawing/2014/main" id="{05D202F8-B391-8F5D-947E-9DE6F5713D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Copyright  Piero  Crispiani</a:t>
            </a:r>
          </a:p>
        </p:txBody>
      </p:sp>
      <p:sp>
        <p:nvSpPr>
          <p:cNvPr id="7" name="Rectangle 156">
            <a:extLst>
              <a:ext uri="{FF2B5EF4-FFF2-40B4-BE49-F238E27FC236}">
                <a16:creationId xmlns:a16="http://schemas.microsoft.com/office/drawing/2014/main" id="{3F9A9CAA-8A42-1B87-40C1-FB5202462C3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835D50-2D5C-6D4D-991D-C6FC705B863B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89557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154">
            <a:extLst>
              <a:ext uri="{FF2B5EF4-FFF2-40B4-BE49-F238E27FC236}">
                <a16:creationId xmlns:a16="http://schemas.microsoft.com/office/drawing/2014/main" id="{FCB7B69B-209F-1E13-982A-39A37ACCA4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155">
            <a:extLst>
              <a:ext uri="{FF2B5EF4-FFF2-40B4-BE49-F238E27FC236}">
                <a16:creationId xmlns:a16="http://schemas.microsoft.com/office/drawing/2014/main" id="{B999D8A1-0A9C-475D-FF1A-20A05B86DC5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Copyright  Piero  Crispiani</a:t>
            </a:r>
          </a:p>
        </p:txBody>
      </p:sp>
      <p:sp>
        <p:nvSpPr>
          <p:cNvPr id="9" name="Rectangle 156">
            <a:extLst>
              <a:ext uri="{FF2B5EF4-FFF2-40B4-BE49-F238E27FC236}">
                <a16:creationId xmlns:a16="http://schemas.microsoft.com/office/drawing/2014/main" id="{2FE5857B-1C6F-234F-5E96-8A41319539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D7BCDB-CEF8-0C43-9221-75070C750405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271332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154">
            <a:extLst>
              <a:ext uri="{FF2B5EF4-FFF2-40B4-BE49-F238E27FC236}">
                <a16:creationId xmlns:a16="http://schemas.microsoft.com/office/drawing/2014/main" id="{CEFBDC58-ECE0-6025-80D3-F277848D8DD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155">
            <a:extLst>
              <a:ext uri="{FF2B5EF4-FFF2-40B4-BE49-F238E27FC236}">
                <a16:creationId xmlns:a16="http://schemas.microsoft.com/office/drawing/2014/main" id="{4E5C047B-7FB1-00CF-D27C-971F3B04C8D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Copyright  Piero  Crispiani</a:t>
            </a:r>
          </a:p>
        </p:txBody>
      </p:sp>
      <p:sp>
        <p:nvSpPr>
          <p:cNvPr id="5" name="Rectangle 156">
            <a:extLst>
              <a:ext uri="{FF2B5EF4-FFF2-40B4-BE49-F238E27FC236}">
                <a16:creationId xmlns:a16="http://schemas.microsoft.com/office/drawing/2014/main" id="{9F52AFFD-3F7D-3397-5D49-ABFC5839995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B6B17F-0AC2-EF43-BDD6-5189D3008A8C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70937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4">
            <a:extLst>
              <a:ext uri="{FF2B5EF4-FFF2-40B4-BE49-F238E27FC236}">
                <a16:creationId xmlns:a16="http://schemas.microsoft.com/office/drawing/2014/main" id="{649218C1-9DDC-0F42-1846-F66EBDDA67D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155">
            <a:extLst>
              <a:ext uri="{FF2B5EF4-FFF2-40B4-BE49-F238E27FC236}">
                <a16:creationId xmlns:a16="http://schemas.microsoft.com/office/drawing/2014/main" id="{E13175E1-7F28-E129-9C7B-E2EBEA929EF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Copyright  Piero  Crispiani</a:t>
            </a:r>
          </a:p>
        </p:txBody>
      </p:sp>
      <p:sp>
        <p:nvSpPr>
          <p:cNvPr id="4" name="Rectangle 156">
            <a:extLst>
              <a:ext uri="{FF2B5EF4-FFF2-40B4-BE49-F238E27FC236}">
                <a16:creationId xmlns:a16="http://schemas.microsoft.com/office/drawing/2014/main" id="{C01ACE99-036E-9B47-11C7-402840B1C1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F40CEA-D881-3A4F-AA3F-91B72563AAEE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26234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54">
            <a:extLst>
              <a:ext uri="{FF2B5EF4-FFF2-40B4-BE49-F238E27FC236}">
                <a16:creationId xmlns:a16="http://schemas.microsoft.com/office/drawing/2014/main" id="{CF8A4405-CCBF-9223-68C9-5E634E0EB87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55">
            <a:extLst>
              <a:ext uri="{FF2B5EF4-FFF2-40B4-BE49-F238E27FC236}">
                <a16:creationId xmlns:a16="http://schemas.microsoft.com/office/drawing/2014/main" id="{8A3B0608-15E3-B93A-10EE-DEEB0052151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Copyright  Piero  Crispiani</a:t>
            </a:r>
          </a:p>
        </p:txBody>
      </p:sp>
      <p:sp>
        <p:nvSpPr>
          <p:cNvPr id="7" name="Rectangle 156">
            <a:extLst>
              <a:ext uri="{FF2B5EF4-FFF2-40B4-BE49-F238E27FC236}">
                <a16:creationId xmlns:a16="http://schemas.microsoft.com/office/drawing/2014/main" id="{78735EC4-9D5B-E2C8-6B4B-53CF84B803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1B9D86-E9B4-174F-AEA9-E8DEA38F0F6C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63372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54">
            <a:extLst>
              <a:ext uri="{FF2B5EF4-FFF2-40B4-BE49-F238E27FC236}">
                <a16:creationId xmlns:a16="http://schemas.microsoft.com/office/drawing/2014/main" id="{2AA5D800-28A5-E329-3095-FB2E7C92C10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55">
            <a:extLst>
              <a:ext uri="{FF2B5EF4-FFF2-40B4-BE49-F238E27FC236}">
                <a16:creationId xmlns:a16="http://schemas.microsoft.com/office/drawing/2014/main" id="{FBC4E487-D1EC-A725-0F4E-5EAF90048C6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Copyright  Piero  Crispiani</a:t>
            </a:r>
          </a:p>
        </p:txBody>
      </p:sp>
      <p:sp>
        <p:nvSpPr>
          <p:cNvPr id="7" name="Rectangle 156">
            <a:extLst>
              <a:ext uri="{FF2B5EF4-FFF2-40B4-BE49-F238E27FC236}">
                <a16:creationId xmlns:a16="http://schemas.microsoft.com/office/drawing/2014/main" id="{F0DFE4BA-EA83-00F8-FC2F-82639D89C30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F2FE67-3CB4-2E4E-8498-BC1AFBD5E4F3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75222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28239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209E2305-24C2-4013-34F3-9E32C39B27F3}"/>
              </a:ext>
            </a:extLst>
          </p:cNvPr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1032" name="Group 3">
              <a:extLst>
                <a:ext uri="{FF2B5EF4-FFF2-40B4-BE49-F238E27FC236}">
                  <a16:creationId xmlns:a16="http://schemas.microsoft.com/office/drawing/2014/main" id="{771FDD0A-F0A7-9D4C-6D22-717F09B2F33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175108" name="Freeform 4">
                <a:extLst>
                  <a:ext uri="{FF2B5EF4-FFF2-40B4-BE49-F238E27FC236}">
                    <a16:creationId xmlns:a16="http://schemas.microsoft.com/office/drawing/2014/main" id="{57D4E896-8898-65B6-0E21-2B1041693BD8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/>
                <a:ahLst/>
                <a:cxnLst>
                  <a:cxn ang="0">
                    <a:pos x="950" y="85"/>
                  </a:cxn>
                  <a:cxn ang="0">
                    <a:pos x="628" y="438"/>
                  </a:cxn>
                  <a:cxn ang="0">
                    <a:pos x="66" y="471"/>
                  </a:cxn>
                  <a:cxn ang="0">
                    <a:pos x="0" y="627"/>
                  </a:cxn>
                  <a:cxn ang="0">
                    <a:pos x="372" y="1026"/>
                  </a:cxn>
                  <a:cxn ang="0">
                    <a:pos x="611" y="902"/>
                  </a:cxn>
                  <a:cxn ang="0">
                    <a:pos x="992" y="1085"/>
                  </a:cxn>
                  <a:cxn ang="0">
                    <a:pos x="1116" y="1339"/>
                  </a:cxn>
                  <a:cxn ang="0">
                    <a:pos x="1083" y="1450"/>
                  </a:cxn>
                  <a:cxn ang="0">
                    <a:pos x="1124" y="1659"/>
                  </a:cxn>
                  <a:cxn ang="0">
                    <a:pos x="1149" y="1999"/>
                  </a:cxn>
                  <a:cxn ang="0">
                    <a:pos x="1463" y="2110"/>
                  </a:cxn>
                  <a:cxn ang="0">
                    <a:pos x="1686" y="2025"/>
                  </a:cxn>
                  <a:cxn ang="0">
                    <a:pos x="1603" y="1777"/>
                  </a:cxn>
                  <a:cxn ang="0">
                    <a:pos x="1991" y="1555"/>
                  </a:cxn>
                  <a:cxn ang="0">
                    <a:pos x="2281" y="1542"/>
                  </a:cxn>
                  <a:cxn ang="0">
                    <a:pos x="2446" y="1359"/>
                  </a:cxn>
                  <a:cxn ang="0">
                    <a:pos x="2361" y="1001"/>
                  </a:cxn>
                  <a:cxn ang="0">
                    <a:pos x="2606" y="893"/>
                  </a:cxn>
                  <a:cxn ang="0">
                    <a:pos x="2815" y="454"/>
                  </a:cxn>
                  <a:cxn ang="0">
                    <a:pos x="2518" y="0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09" name="Freeform 5">
                <a:extLst>
                  <a:ext uri="{FF2B5EF4-FFF2-40B4-BE49-F238E27FC236}">
                    <a16:creationId xmlns:a16="http://schemas.microsoft.com/office/drawing/2014/main" id="{43D65429-62F2-78D1-2C7C-53F015BD2568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/>
                <a:ahLst/>
                <a:cxnLst>
                  <a:cxn ang="0">
                    <a:pos x="1423" y="65"/>
                  </a:cxn>
                  <a:cxn ang="0">
                    <a:pos x="1148" y="262"/>
                  </a:cxn>
                  <a:cxn ang="0">
                    <a:pos x="934" y="216"/>
                  </a:cxn>
                  <a:cxn ang="0">
                    <a:pos x="529" y="314"/>
                  </a:cxn>
                  <a:cxn ang="0">
                    <a:pos x="174" y="327"/>
                  </a:cxn>
                  <a:cxn ang="0">
                    <a:pos x="0" y="628"/>
                  </a:cxn>
                  <a:cxn ang="0">
                    <a:pos x="91" y="726"/>
                  </a:cxn>
                  <a:cxn ang="0">
                    <a:pos x="231" y="654"/>
                  </a:cxn>
                  <a:cxn ang="0">
                    <a:pos x="430" y="687"/>
                  </a:cxn>
                  <a:cxn ang="0">
                    <a:pos x="504" y="850"/>
                  </a:cxn>
                  <a:cxn ang="0">
                    <a:pos x="347" y="1020"/>
                  </a:cxn>
                  <a:cxn ang="0">
                    <a:pos x="529" y="1144"/>
                  </a:cxn>
                  <a:cxn ang="0">
                    <a:pos x="727" y="1105"/>
                  </a:cxn>
                  <a:cxn ang="0">
                    <a:pos x="901" y="1216"/>
                  </a:cxn>
                  <a:cxn ang="0">
                    <a:pos x="1256" y="1229"/>
                  </a:cxn>
                  <a:cxn ang="0">
                    <a:pos x="1611" y="1425"/>
                  </a:cxn>
                  <a:cxn ang="0">
                    <a:pos x="1694" y="1673"/>
                  </a:cxn>
                  <a:cxn ang="0">
                    <a:pos x="1619" y="2118"/>
                  </a:cxn>
                  <a:cxn ang="0">
                    <a:pos x="1694" y="2268"/>
                  </a:cxn>
                  <a:cxn ang="0">
                    <a:pos x="2132" y="2242"/>
                  </a:cxn>
                  <a:cxn ang="0">
                    <a:pos x="2289" y="2366"/>
                  </a:cxn>
                  <a:cxn ang="0">
                    <a:pos x="2594" y="2046"/>
                  </a:cxn>
                  <a:cxn ang="0">
                    <a:pos x="2537" y="1817"/>
                  </a:cxn>
                  <a:cxn ang="0">
                    <a:pos x="2818" y="1673"/>
                  </a:cxn>
                  <a:cxn ang="0">
                    <a:pos x="3016" y="1719"/>
                  </a:cxn>
                  <a:cxn ang="0">
                    <a:pos x="3280" y="1615"/>
                  </a:cxn>
                  <a:cxn ang="0">
                    <a:pos x="3405" y="1174"/>
                  </a:cxn>
                  <a:cxn ang="0">
                    <a:pos x="3643" y="922"/>
                  </a:cxn>
                  <a:cxn ang="0">
                    <a:pos x="3966" y="896"/>
                  </a:cxn>
                  <a:cxn ang="0">
                    <a:pos x="3908" y="733"/>
                  </a:cxn>
                  <a:cxn ang="0">
                    <a:pos x="3669" y="563"/>
                  </a:cxn>
                  <a:cxn ang="0">
                    <a:pos x="3817" y="210"/>
                  </a:cxn>
                  <a:cxn ang="0">
                    <a:pos x="3590" y="0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10" name="Freeform 6">
                <a:extLst>
                  <a:ext uri="{FF2B5EF4-FFF2-40B4-BE49-F238E27FC236}">
                    <a16:creationId xmlns:a16="http://schemas.microsoft.com/office/drawing/2014/main" id="{CBD2E67C-A6C7-B6EF-78A3-48D728EB3D91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133" y="328"/>
                  </a:cxn>
                  <a:cxn ang="0">
                    <a:pos x="0" y="666"/>
                  </a:cxn>
                  <a:cxn ang="0">
                    <a:pos x="83" y="1221"/>
                  </a:cxn>
                  <a:cxn ang="0">
                    <a:pos x="413" y="1515"/>
                  </a:cxn>
                  <a:cxn ang="0">
                    <a:pos x="881" y="1700"/>
                  </a:cxn>
                  <a:cxn ang="0">
                    <a:pos x="1440" y="1651"/>
                  </a:cxn>
                  <a:cxn ang="0">
                    <a:pos x="1755" y="1940"/>
                  </a:cxn>
                  <a:cxn ang="0">
                    <a:pos x="1653" y="2126"/>
                  </a:cxn>
                  <a:cxn ang="0">
                    <a:pos x="1136" y="2142"/>
                  </a:cxn>
                  <a:cxn ang="0">
                    <a:pos x="911" y="2021"/>
                  </a:cxn>
                  <a:cxn ang="0">
                    <a:pos x="739" y="2142"/>
                  </a:cxn>
                  <a:cxn ang="0">
                    <a:pos x="954" y="2524"/>
                  </a:cxn>
                  <a:cxn ang="0">
                    <a:pos x="973" y="2905"/>
                  </a:cxn>
                  <a:cxn ang="0">
                    <a:pos x="1511" y="3107"/>
                  </a:cxn>
                  <a:cxn ang="0">
                    <a:pos x="1644" y="2922"/>
                  </a:cxn>
                  <a:cxn ang="0">
                    <a:pos x="2077" y="2797"/>
                  </a:cxn>
                  <a:cxn ang="0">
                    <a:pos x="2610" y="2962"/>
                  </a:cxn>
                  <a:cxn ang="0">
                    <a:pos x="3222" y="2812"/>
                  </a:cxn>
                  <a:cxn ang="0">
                    <a:pos x="3443" y="2922"/>
                  </a:cxn>
                  <a:cxn ang="0">
                    <a:pos x="3861" y="2648"/>
                  </a:cxn>
                  <a:cxn ang="0">
                    <a:pos x="4125" y="2311"/>
                  </a:cxn>
                  <a:cxn ang="0">
                    <a:pos x="4369" y="2318"/>
                  </a:cxn>
                  <a:cxn ang="0">
                    <a:pos x="4554" y="2445"/>
                  </a:cxn>
                  <a:cxn ang="0">
                    <a:pos x="5015" y="2142"/>
                  </a:cxn>
                  <a:cxn ang="0">
                    <a:pos x="5404" y="2185"/>
                  </a:cxn>
                  <a:cxn ang="0">
                    <a:pos x="5732" y="2069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11" name="Freeform 7">
                <a:extLst>
                  <a:ext uri="{FF2B5EF4-FFF2-40B4-BE49-F238E27FC236}">
                    <a16:creationId xmlns:a16="http://schemas.microsoft.com/office/drawing/2014/main" id="{6FBDFC5A-7368-2427-A601-0DFF501DFBE0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/>
                <a:ahLst/>
                <a:cxnLst>
                  <a:cxn ang="0">
                    <a:pos x="240" y="0"/>
                  </a:cxn>
                  <a:cxn ang="0">
                    <a:pos x="0" y="336"/>
                  </a:cxn>
                  <a:cxn ang="0">
                    <a:pos x="82" y="821"/>
                  </a:cxn>
                  <a:cxn ang="0">
                    <a:pos x="243" y="873"/>
                  </a:cxn>
                  <a:cxn ang="0">
                    <a:pos x="473" y="1087"/>
                  </a:cxn>
                  <a:cxn ang="0">
                    <a:pos x="557" y="1441"/>
                  </a:cxn>
                  <a:cxn ang="0">
                    <a:pos x="839" y="1499"/>
                  </a:cxn>
                  <a:cxn ang="0">
                    <a:pos x="1258" y="1349"/>
                  </a:cxn>
                  <a:cxn ang="0">
                    <a:pos x="1307" y="1493"/>
                  </a:cxn>
                  <a:cxn ang="0">
                    <a:pos x="1621" y="1513"/>
                  </a:cxn>
                  <a:cxn ang="0">
                    <a:pos x="1862" y="1865"/>
                  </a:cxn>
                  <a:cxn ang="0">
                    <a:pos x="1668" y="2166"/>
                  </a:cxn>
                  <a:cxn ang="0">
                    <a:pos x="1308" y="2217"/>
                  </a:cxn>
                  <a:cxn ang="0">
                    <a:pos x="992" y="2172"/>
                  </a:cxn>
                  <a:cxn ang="0">
                    <a:pos x="903" y="2244"/>
                  </a:cxn>
                  <a:cxn ang="0">
                    <a:pos x="1008" y="2415"/>
                  </a:cxn>
                  <a:cxn ang="0">
                    <a:pos x="992" y="2538"/>
                  </a:cxn>
                  <a:cxn ang="0">
                    <a:pos x="1137" y="2760"/>
                  </a:cxn>
                  <a:cxn ang="0">
                    <a:pos x="1661" y="2623"/>
                  </a:cxn>
                  <a:cxn ang="0">
                    <a:pos x="1725" y="2492"/>
                  </a:cxn>
                  <a:cxn ang="0">
                    <a:pos x="1895" y="2551"/>
                  </a:cxn>
                  <a:cxn ang="0">
                    <a:pos x="2338" y="2448"/>
                  </a:cxn>
                  <a:cxn ang="0">
                    <a:pos x="2443" y="2714"/>
                  </a:cxn>
                  <a:cxn ang="0">
                    <a:pos x="2870" y="2541"/>
                  </a:cxn>
                  <a:cxn ang="0">
                    <a:pos x="3264" y="2591"/>
                  </a:cxn>
                  <a:cxn ang="0">
                    <a:pos x="3522" y="2427"/>
                  </a:cxn>
                  <a:cxn ang="0">
                    <a:pos x="3594" y="2081"/>
                  </a:cxn>
                  <a:cxn ang="0">
                    <a:pos x="4013" y="2087"/>
                  </a:cxn>
                  <a:cxn ang="0">
                    <a:pos x="4070" y="1924"/>
                  </a:cxn>
                  <a:cxn ang="0">
                    <a:pos x="4239" y="1931"/>
                  </a:cxn>
                  <a:cxn ang="0">
                    <a:pos x="4465" y="2094"/>
                  </a:cxn>
                  <a:cxn ang="0">
                    <a:pos x="4836" y="1814"/>
                  </a:cxn>
                  <a:cxn ang="0">
                    <a:pos x="5225" y="1785"/>
                  </a:cxn>
                  <a:cxn ang="0">
                    <a:pos x="5367" y="1571"/>
                  </a:cxn>
                  <a:cxn ang="0">
                    <a:pos x="5512" y="1585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12" name="Freeform 8">
                <a:extLst>
                  <a:ext uri="{FF2B5EF4-FFF2-40B4-BE49-F238E27FC236}">
                    <a16:creationId xmlns:a16="http://schemas.microsoft.com/office/drawing/2014/main" id="{E11156CC-1F6B-1189-DBF5-C9FBBA9B95EF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/>
                <a:ahLst/>
                <a:cxnLst>
                  <a:cxn ang="0">
                    <a:pos x="139" y="0"/>
                  </a:cxn>
                  <a:cxn ang="0">
                    <a:pos x="210" y="233"/>
                  </a:cxn>
                  <a:cxn ang="0">
                    <a:pos x="159" y="643"/>
                  </a:cxn>
                  <a:cxn ang="0">
                    <a:pos x="454" y="771"/>
                  </a:cxn>
                  <a:cxn ang="0">
                    <a:pos x="605" y="1046"/>
                  </a:cxn>
                  <a:cxn ang="0">
                    <a:pos x="790" y="1189"/>
                  </a:cxn>
                  <a:cxn ang="0">
                    <a:pos x="540" y="1111"/>
                  </a:cxn>
                  <a:cxn ang="0">
                    <a:pos x="363" y="883"/>
                  </a:cxn>
                  <a:cxn ang="0">
                    <a:pos x="139" y="852"/>
                  </a:cxn>
                  <a:cxn ang="0">
                    <a:pos x="0" y="499"/>
                  </a:cxn>
                  <a:cxn ang="0">
                    <a:pos x="48" y="209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13" name="Freeform 9">
                <a:extLst>
                  <a:ext uri="{FF2B5EF4-FFF2-40B4-BE49-F238E27FC236}">
                    <a16:creationId xmlns:a16="http://schemas.microsoft.com/office/drawing/2014/main" id="{32166B8B-2C20-1599-F2FD-9EBC50716A9A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8" y="328"/>
                  </a:cxn>
                  <a:cxn ang="0">
                    <a:pos x="9" y="659"/>
                  </a:cxn>
                  <a:cxn ang="0">
                    <a:pos x="40" y="763"/>
                  </a:cxn>
                  <a:cxn ang="0">
                    <a:pos x="234" y="739"/>
                  </a:cxn>
                  <a:cxn ang="0">
                    <a:pos x="344" y="1055"/>
                  </a:cxn>
                  <a:cxn ang="0">
                    <a:pos x="579" y="1117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14" name="Freeform 10">
                <a:extLst>
                  <a:ext uri="{FF2B5EF4-FFF2-40B4-BE49-F238E27FC236}">
                    <a16:creationId xmlns:a16="http://schemas.microsoft.com/office/drawing/2014/main" id="{7EC4CB45-D0A9-AAED-DCF5-051CD90FD078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/>
                <a:ahLst/>
                <a:cxnLst>
                  <a:cxn ang="0">
                    <a:pos x="1118" y="0"/>
                  </a:cxn>
                  <a:cxn ang="0">
                    <a:pos x="1179" y="225"/>
                  </a:cxn>
                  <a:cxn ang="0">
                    <a:pos x="1393" y="339"/>
                  </a:cxn>
                  <a:cxn ang="0">
                    <a:pos x="1404" y="548"/>
                  </a:cxn>
                  <a:cxn ang="0">
                    <a:pos x="1342" y="732"/>
                  </a:cxn>
                  <a:cxn ang="0">
                    <a:pos x="1434" y="925"/>
                  </a:cxn>
                  <a:cxn ang="0">
                    <a:pos x="1455" y="1109"/>
                  </a:cxn>
                  <a:cxn ang="0">
                    <a:pos x="1311" y="1142"/>
                  </a:cxn>
                  <a:cxn ang="0">
                    <a:pos x="926" y="1384"/>
                  </a:cxn>
                  <a:cxn ang="0">
                    <a:pos x="975" y="1456"/>
                  </a:cxn>
                  <a:cxn ang="0">
                    <a:pos x="956" y="1624"/>
                  </a:cxn>
                  <a:cxn ang="0">
                    <a:pos x="782" y="1817"/>
                  </a:cxn>
                  <a:cxn ang="0">
                    <a:pos x="539" y="1978"/>
                  </a:cxn>
                  <a:cxn ang="0">
                    <a:pos x="152" y="2026"/>
                  </a:cxn>
                  <a:cxn ang="0">
                    <a:pos x="19" y="2251"/>
                  </a:cxn>
                  <a:cxn ang="0">
                    <a:pos x="0" y="2396"/>
                  </a:cxn>
                  <a:cxn ang="0">
                    <a:pos x="213" y="2179"/>
                  </a:cxn>
                  <a:cxn ang="0">
                    <a:pos x="629" y="2090"/>
                  </a:cxn>
                  <a:cxn ang="0">
                    <a:pos x="894" y="1906"/>
                  </a:cxn>
                  <a:cxn ang="0">
                    <a:pos x="1230" y="1986"/>
                  </a:cxn>
                  <a:cxn ang="0">
                    <a:pos x="1668" y="1906"/>
                  </a:cxn>
                  <a:cxn ang="0">
                    <a:pos x="1983" y="1745"/>
                  </a:cxn>
                  <a:cxn ang="0">
                    <a:pos x="2014" y="1600"/>
                  </a:cxn>
                  <a:cxn ang="0">
                    <a:pos x="2237" y="1496"/>
                  </a:cxn>
                  <a:cxn ang="0">
                    <a:pos x="2359" y="1552"/>
                  </a:cxn>
                  <a:cxn ang="0">
                    <a:pos x="2471" y="1479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15" name="Freeform 11">
                <a:extLst>
                  <a:ext uri="{FF2B5EF4-FFF2-40B4-BE49-F238E27FC236}">
                    <a16:creationId xmlns:a16="http://schemas.microsoft.com/office/drawing/2014/main" id="{17A5F8EB-4261-52F1-8C3F-620E81E10BB2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/>
                <a:ahLst/>
                <a:cxnLst>
                  <a:cxn ang="0">
                    <a:pos x="620" y="155"/>
                  </a:cxn>
                  <a:cxn ang="0">
                    <a:pos x="421" y="155"/>
                  </a:cxn>
                  <a:cxn ang="0">
                    <a:pos x="205" y="507"/>
                  </a:cxn>
                  <a:cxn ang="0">
                    <a:pos x="0" y="673"/>
                  </a:cxn>
                  <a:cxn ang="0">
                    <a:pos x="487" y="783"/>
                  </a:cxn>
                  <a:cxn ang="0">
                    <a:pos x="425" y="1009"/>
                  </a:cxn>
                  <a:cxn ang="0">
                    <a:pos x="617" y="1086"/>
                  </a:cxn>
                  <a:cxn ang="0">
                    <a:pos x="498" y="1349"/>
                  </a:cxn>
                  <a:cxn ang="0">
                    <a:pos x="961" y="1035"/>
                  </a:cxn>
                  <a:cxn ang="0">
                    <a:pos x="926" y="776"/>
                  </a:cxn>
                  <a:cxn ang="0">
                    <a:pos x="1181" y="749"/>
                  </a:cxn>
                  <a:cxn ang="0">
                    <a:pos x="1399" y="601"/>
                  </a:cxn>
                  <a:cxn ang="0">
                    <a:pos x="1315" y="416"/>
                  </a:cxn>
                  <a:cxn ang="0">
                    <a:pos x="1341" y="196"/>
                  </a:cxn>
                  <a:cxn ang="0">
                    <a:pos x="1171" y="164"/>
                  </a:cxn>
                  <a:cxn ang="0">
                    <a:pos x="928" y="0"/>
                  </a:cxn>
                  <a:cxn ang="0">
                    <a:pos x="620" y="155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16" name="Freeform 12">
                <a:extLst>
                  <a:ext uri="{FF2B5EF4-FFF2-40B4-BE49-F238E27FC236}">
                    <a16:creationId xmlns:a16="http://schemas.microsoft.com/office/drawing/2014/main" id="{AA551E20-0064-D620-1C28-E8E530FD4BC2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/>
                <a:ahLst/>
                <a:cxnLst>
                  <a:cxn ang="0">
                    <a:pos x="719" y="183"/>
                  </a:cxn>
                  <a:cxn ang="0">
                    <a:pos x="760" y="33"/>
                  </a:cxn>
                  <a:cxn ang="0">
                    <a:pos x="884" y="0"/>
                  </a:cxn>
                  <a:cxn ang="0">
                    <a:pos x="983" y="78"/>
                  </a:cxn>
                  <a:cxn ang="0">
                    <a:pos x="1082" y="248"/>
                  </a:cxn>
                  <a:cxn ang="0">
                    <a:pos x="1256" y="229"/>
                  </a:cxn>
                  <a:cxn ang="0">
                    <a:pos x="1248" y="359"/>
                  </a:cxn>
                  <a:cxn ang="0">
                    <a:pos x="1016" y="431"/>
                  </a:cxn>
                  <a:cxn ang="0">
                    <a:pos x="879" y="417"/>
                  </a:cxn>
                  <a:cxn ang="0">
                    <a:pos x="719" y="481"/>
                  </a:cxn>
                  <a:cxn ang="0">
                    <a:pos x="591" y="633"/>
                  </a:cxn>
                  <a:cxn ang="0">
                    <a:pos x="423" y="537"/>
                  </a:cxn>
                  <a:cxn ang="0">
                    <a:pos x="256" y="810"/>
                  </a:cxn>
                  <a:cxn ang="0">
                    <a:pos x="66" y="764"/>
                  </a:cxn>
                  <a:cxn ang="0">
                    <a:pos x="0" y="601"/>
                  </a:cxn>
                  <a:cxn ang="0">
                    <a:pos x="157" y="483"/>
                  </a:cxn>
                  <a:cxn ang="0">
                    <a:pos x="248" y="281"/>
                  </a:cxn>
                  <a:cxn ang="0">
                    <a:pos x="438" y="150"/>
                  </a:cxn>
                  <a:cxn ang="0">
                    <a:pos x="719" y="189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17" name="Freeform 13">
                <a:extLst>
                  <a:ext uri="{FF2B5EF4-FFF2-40B4-BE49-F238E27FC236}">
                    <a16:creationId xmlns:a16="http://schemas.microsoft.com/office/drawing/2014/main" id="{87C94D7A-0792-EE2E-18D2-7A0753895572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/>
                <a:ahLst/>
                <a:cxnLst>
                  <a:cxn ang="0">
                    <a:pos x="2838" y="16"/>
                  </a:cxn>
                  <a:cxn ang="0">
                    <a:pos x="2493" y="0"/>
                  </a:cxn>
                  <a:cxn ang="0">
                    <a:pos x="2278" y="81"/>
                  </a:cxn>
                  <a:cxn ang="0">
                    <a:pos x="1936" y="44"/>
                  </a:cxn>
                  <a:cxn ang="0">
                    <a:pos x="1739" y="354"/>
                  </a:cxn>
                  <a:cxn ang="0">
                    <a:pos x="1600" y="212"/>
                  </a:cxn>
                  <a:cxn ang="0">
                    <a:pos x="1352" y="308"/>
                  </a:cxn>
                  <a:cxn ang="0">
                    <a:pos x="1445" y="515"/>
                  </a:cxn>
                  <a:cxn ang="0">
                    <a:pos x="1072" y="412"/>
                  </a:cxn>
                  <a:cxn ang="0">
                    <a:pos x="888" y="540"/>
                  </a:cxn>
                  <a:cxn ang="0">
                    <a:pos x="0" y="660"/>
                  </a:cxn>
                  <a:cxn ang="0">
                    <a:pos x="288" y="788"/>
                  </a:cxn>
                  <a:cxn ang="0">
                    <a:pos x="1040" y="676"/>
                  </a:cxn>
                  <a:cxn ang="0">
                    <a:pos x="1272" y="748"/>
                  </a:cxn>
                  <a:cxn ang="0">
                    <a:pos x="2096" y="691"/>
                  </a:cxn>
                  <a:cxn ang="0">
                    <a:pos x="2320" y="748"/>
                  </a:cxn>
                  <a:cxn ang="0">
                    <a:pos x="2456" y="596"/>
                  </a:cxn>
                  <a:cxn ang="0">
                    <a:pos x="2712" y="716"/>
                  </a:cxn>
                  <a:cxn ang="0">
                    <a:pos x="2716" y="339"/>
                  </a:cxn>
                  <a:cxn ang="0">
                    <a:pos x="2848" y="258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18" name="Freeform 14">
                <a:extLst>
                  <a:ext uri="{FF2B5EF4-FFF2-40B4-BE49-F238E27FC236}">
                    <a16:creationId xmlns:a16="http://schemas.microsoft.com/office/drawing/2014/main" id="{D3F606B3-12DD-0A23-17BB-179402A516CB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6" y="313"/>
                  </a:cxn>
                  <a:cxn ang="0">
                    <a:pos x="106" y="634"/>
                  </a:cxn>
                  <a:cxn ang="0">
                    <a:pos x="268" y="854"/>
                  </a:cxn>
                  <a:cxn ang="0">
                    <a:pos x="278" y="577"/>
                  </a:cxn>
                  <a:cxn ang="0">
                    <a:pos x="238" y="400"/>
                  </a:cxn>
                  <a:cxn ang="0">
                    <a:pos x="319" y="240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19" name="Freeform 15">
                <a:extLst>
                  <a:ext uri="{FF2B5EF4-FFF2-40B4-BE49-F238E27FC236}">
                    <a16:creationId xmlns:a16="http://schemas.microsoft.com/office/drawing/2014/main" id="{B379C90A-B5EF-B711-5335-4AB91A16B217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/>
                <a:ahLst/>
                <a:cxnLst>
                  <a:cxn ang="0">
                    <a:pos x="504" y="0"/>
                  </a:cxn>
                  <a:cxn ang="0">
                    <a:pos x="320" y="61"/>
                  </a:cxn>
                  <a:cxn ang="0">
                    <a:pos x="238" y="109"/>
                  </a:cxn>
                  <a:cxn ang="0">
                    <a:pos x="144" y="216"/>
                  </a:cxn>
                  <a:cxn ang="0">
                    <a:pos x="0" y="392"/>
                  </a:cxn>
                  <a:cxn ang="0">
                    <a:pos x="360" y="263"/>
                  </a:cxn>
                  <a:cxn ang="0">
                    <a:pos x="432" y="182"/>
                  </a:cxn>
                  <a:cxn ang="0">
                    <a:pos x="646" y="142"/>
                  </a:cxn>
                  <a:cxn ang="0">
                    <a:pos x="504" y="0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20" name="Freeform 16">
                <a:extLst>
                  <a:ext uri="{FF2B5EF4-FFF2-40B4-BE49-F238E27FC236}">
                    <a16:creationId xmlns:a16="http://schemas.microsoft.com/office/drawing/2014/main" id="{74388AF8-9420-3003-7D64-7701C1C519F0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6" y="336"/>
                  </a:cxn>
                  <a:cxn ang="0">
                    <a:pos x="384" y="384"/>
                  </a:cxn>
                  <a:cxn ang="0">
                    <a:pos x="576" y="720"/>
                  </a:cxn>
                  <a:cxn ang="0">
                    <a:pos x="528" y="960"/>
                  </a:cxn>
                  <a:cxn ang="0">
                    <a:pos x="672" y="1104"/>
                  </a:cxn>
                  <a:cxn ang="0">
                    <a:pos x="576" y="1392"/>
                  </a:cxn>
                  <a:cxn ang="0">
                    <a:pos x="624" y="1632"/>
                  </a:cxn>
                  <a:cxn ang="0">
                    <a:pos x="1488" y="1872"/>
                  </a:cxn>
                  <a:cxn ang="0">
                    <a:pos x="1680" y="1728"/>
                  </a:cxn>
                  <a:cxn ang="0">
                    <a:pos x="2208" y="1728"/>
                  </a:cxn>
                  <a:cxn ang="0">
                    <a:pos x="2304" y="1632"/>
                  </a:cxn>
                  <a:cxn ang="0">
                    <a:pos x="2736" y="1872"/>
                  </a:cxn>
                  <a:cxn ang="0">
                    <a:pos x="2640" y="1920"/>
                  </a:cxn>
                  <a:cxn ang="0">
                    <a:pos x="2304" y="1824"/>
                  </a:cxn>
                  <a:cxn ang="0">
                    <a:pos x="2160" y="1872"/>
                  </a:cxn>
                  <a:cxn ang="0">
                    <a:pos x="1632" y="1920"/>
                  </a:cxn>
                  <a:cxn ang="0">
                    <a:pos x="1440" y="1920"/>
                  </a:cxn>
                  <a:cxn ang="0">
                    <a:pos x="480" y="1824"/>
                  </a:cxn>
                  <a:cxn ang="0">
                    <a:pos x="192" y="1872"/>
                  </a:cxn>
                  <a:cxn ang="0">
                    <a:pos x="96" y="1680"/>
                  </a:cxn>
                  <a:cxn ang="0">
                    <a:pos x="288" y="1440"/>
                  </a:cxn>
                  <a:cxn ang="0">
                    <a:pos x="336" y="1104"/>
                  </a:cxn>
                  <a:cxn ang="0">
                    <a:pos x="144" y="864"/>
                  </a:cxn>
                  <a:cxn ang="0">
                    <a:pos x="240" y="624"/>
                  </a:cxn>
                  <a:cxn ang="0">
                    <a:pos x="48" y="528"/>
                  </a:cxn>
                  <a:cxn ang="0">
                    <a:pos x="0" y="0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</p:grpSp>
        <p:grpSp>
          <p:nvGrpSpPr>
            <p:cNvPr id="1033" name="Group 17">
              <a:extLst>
                <a:ext uri="{FF2B5EF4-FFF2-40B4-BE49-F238E27FC236}">
                  <a16:creationId xmlns:a16="http://schemas.microsoft.com/office/drawing/2014/main" id="{BE30E170-80CC-D51C-3C1E-F7CB1FA3ECFF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175122" name="Rectangle 18">
                <a:extLst>
                  <a:ext uri="{FF2B5EF4-FFF2-40B4-BE49-F238E27FC236}">
                    <a16:creationId xmlns:a16="http://schemas.microsoft.com/office/drawing/2014/main" id="{55455C8A-F2FB-FB02-51BC-58E02A8D9D1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798887">
                <a:off x="63" y="388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23" name="Rectangle 19">
                <a:extLst>
                  <a:ext uri="{FF2B5EF4-FFF2-40B4-BE49-F238E27FC236}">
                    <a16:creationId xmlns:a16="http://schemas.microsoft.com/office/drawing/2014/main" id="{E91492A1-219B-1581-4EE6-54C93736349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24" name="Rectangle 20">
                <a:extLst>
                  <a:ext uri="{FF2B5EF4-FFF2-40B4-BE49-F238E27FC236}">
                    <a16:creationId xmlns:a16="http://schemas.microsoft.com/office/drawing/2014/main" id="{7EDA974F-13D4-023F-034F-1B565BBADCD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798887">
                <a:off x="7" y="387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25" name="Rectangle 21">
                <a:extLst>
                  <a:ext uri="{FF2B5EF4-FFF2-40B4-BE49-F238E27FC236}">
                    <a16:creationId xmlns:a16="http://schemas.microsoft.com/office/drawing/2014/main" id="{24742537-302E-77D4-7726-F04276D433A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26" name="Rectangle 22">
                <a:extLst>
                  <a:ext uri="{FF2B5EF4-FFF2-40B4-BE49-F238E27FC236}">
                    <a16:creationId xmlns:a16="http://schemas.microsoft.com/office/drawing/2014/main" id="{01C0E253-F7F3-2BCE-29B8-D20CC549EF2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999912">
                <a:off x="18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27" name="Rectangle 23">
                <a:extLst>
                  <a:ext uri="{FF2B5EF4-FFF2-40B4-BE49-F238E27FC236}">
                    <a16:creationId xmlns:a16="http://schemas.microsoft.com/office/drawing/2014/main" id="{38E7FC80-8451-FA89-16F6-7B14AB021B9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250138">
                <a:off x="15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28" name="Rectangle 24">
                <a:extLst>
                  <a:ext uri="{FF2B5EF4-FFF2-40B4-BE49-F238E27FC236}">
                    <a16:creationId xmlns:a16="http://schemas.microsoft.com/office/drawing/2014/main" id="{2B223556-EB18-8115-0387-23E839F9F1D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29" name="Rectangle 25">
                <a:extLst>
                  <a:ext uri="{FF2B5EF4-FFF2-40B4-BE49-F238E27FC236}">
                    <a16:creationId xmlns:a16="http://schemas.microsoft.com/office/drawing/2014/main" id="{757CEE99-5BC4-6C68-0836-65C6E6048EA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30" name="Rectangle 26">
                <a:extLst>
                  <a:ext uri="{FF2B5EF4-FFF2-40B4-BE49-F238E27FC236}">
                    <a16:creationId xmlns:a16="http://schemas.microsoft.com/office/drawing/2014/main" id="{1135CEEF-4BB4-1AF0-67A2-42822B9ECAD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380717">
                <a:off x="333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31" name="Rectangle 27">
                <a:extLst>
                  <a:ext uri="{FF2B5EF4-FFF2-40B4-BE49-F238E27FC236}">
                    <a16:creationId xmlns:a16="http://schemas.microsoft.com/office/drawing/2014/main" id="{BA5ECEC6-DC4B-FE3D-F85E-738E63A9B11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583200">
                <a:off x="303" y="387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32" name="Rectangle 28">
                <a:extLst>
                  <a:ext uri="{FF2B5EF4-FFF2-40B4-BE49-F238E27FC236}">
                    <a16:creationId xmlns:a16="http://schemas.microsoft.com/office/drawing/2014/main" id="{CBAB6321-4033-110E-E493-9F88EFE763F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737625">
                <a:off x="271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33" name="Rectangle 29">
                <a:extLst>
                  <a:ext uri="{FF2B5EF4-FFF2-40B4-BE49-F238E27FC236}">
                    <a16:creationId xmlns:a16="http://schemas.microsoft.com/office/drawing/2014/main" id="{17C1FFF3-6845-42CA-139D-FD0724C9AB9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715477">
                <a:off x="517" y="382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34" name="Rectangle 30">
                <a:extLst>
                  <a:ext uri="{FF2B5EF4-FFF2-40B4-BE49-F238E27FC236}">
                    <a16:creationId xmlns:a16="http://schemas.microsoft.com/office/drawing/2014/main" id="{735915D7-2A59-E6B4-E078-A768F6CAFD7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35" name="Rectangle 31">
                <a:extLst>
                  <a:ext uri="{FF2B5EF4-FFF2-40B4-BE49-F238E27FC236}">
                    <a16:creationId xmlns:a16="http://schemas.microsoft.com/office/drawing/2014/main" id="{3B4486D5-81C1-EF89-DC82-CC146345BA6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36" name="Rectangle 32">
                <a:extLst>
                  <a:ext uri="{FF2B5EF4-FFF2-40B4-BE49-F238E27FC236}">
                    <a16:creationId xmlns:a16="http://schemas.microsoft.com/office/drawing/2014/main" id="{24590354-519F-03B7-B20C-C4DCAE667AA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041352">
                <a:off x="427" y="385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37" name="Rectangle 33">
                <a:extLst>
                  <a:ext uri="{FF2B5EF4-FFF2-40B4-BE49-F238E27FC236}">
                    <a16:creationId xmlns:a16="http://schemas.microsoft.com/office/drawing/2014/main" id="{F97D3678-D55E-497A-BC35-82DA0612E6E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38" name="Rectangle 34">
                <a:extLst>
                  <a:ext uri="{FF2B5EF4-FFF2-40B4-BE49-F238E27FC236}">
                    <a16:creationId xmlns:a16="http://schemas.microsoft.com/office/drawing/2014/main" id="{7B319A45-B939-B300-63E4-A167648CBFF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39" name="Rectangle 35">
                <a:extLst>
                  <a:ext uri="{FF2B5EF4-FFF2-40B4-BE49-F238E27FC236}">
                    <a16:creationId xmlns:a16="http://schemas.microsoft.com/office/drawing/2014/main" id="{6C2485FB-2022-67C0-1F78-5D681D09A84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104184">
                <a:off x="606" y="379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40" name="Rectangle 36">
                <a:extLst>
                  <a:ext uri="{FF2B5EF4-FFF2-40B4-BE49-F238E27FC236}">
                    <a16:creationId xmlns:a16="http://schemas.microsoft.com/office/drawing/2014/main" id="{F3B89401-B751-B4DE-0908-F264B0C3BA6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41" name="Rectangle 37">
                <a:extLst>
                  <a:ext uri="{FF2B5EF4-FFF2-40B4-BE49-F238E27FC236}">
                    <a16:creationId xmlns:a16="http://schemas.microsoft.com/office/drawing/2014/main" id="{C17D8C72-6481-EFA6-C4F1-077AA8151A7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368036">
                <a:off x="800" y="368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42" name="Rectangle 38">
                <a:extLst>
                  <a:ext uri="{FF2B5EF4-FFF2-40B4-BE49-F238E27FC236}">
                    <a16:creationId xmlns:a16="http://schemas.microsoft.com/office/drawing/2014/main" id="{422D51D2-50A9-261F-0F97-3185CDF6496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43" name="Rectangle 39">
                <a:extLst>
                  <a:ext uri="{FF2B5EF4-FFF2-40B4-BE49-F238E27FC236}">
                    <a16:creationId xmlns:a16="http://schemas.microsoft.com/office/drawing/2014/main" id="{C056A20D-0EDF-BC6B-28D6-F42DD73D603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368036">
                <a:off x="746" y="37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44" name="Rectangle 40">
                <a:extLst>
                  <a:ext uri="{FF2B5EF4-FFF2-40B4-BE49-F238E27FC236}">
                    <a16:creationId xmlns:a16="http://schemas.microsoft.com/office/drawing/2014/main" id="{F6E3C63F-3C32-68C4-B4E2-1A6FDD604F4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45" name="Rectangle 41">
                <a:extLst>
                  <a:ext uri="{FF2B5EF4-FFF2-40B4-BE49-F238E27FC236}">
                    <a16:creationId xmlns:a16="http://schemas.microsoft.com/office/drawing/2014/main" id="{738D486D-F024-1464-DADB-459936BB700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46" name="Rectangle 42">
                <a:extLst>
                  <a:ext uri="{FF2B5EF4-FFF2-40B4-BE49-F238E27FC236}">
                    <a16:creationId xmlns:a16="http://schemas.microsoft.com/office/drawing/2014/main" id="{7B4578DB-93C1-6F4C-CF9E-B8759EC4EB6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47" name="Rectangle 43">
                <a:extLst>
                  <a:ext uri="{FF2B5EF4-FFF2-40B4-BE49-F238E27FC236}">
                    <a16:creationId xmlns:a16="http://schemas.microsoft.com/office/drawing/2014/main" id="{3EB48EB4-02EB-8552-14CE-7E20F06FAE0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48" name="Rectangle 44">
                <a:extLst>
                  <a:ext uri="{FF2B5EF4-FFF2-40B4-BE49-F238E27FC236}">
                    <a16:creationId xmlns:a16="http://schemas.microsoft.com/office/drawing/2014/main" id="{5E3DAAA2-91B8-98C3-F75D-19CD033781B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49" name="Rectangle 45">
                <a:extLst>
                  <a:ext uri="{FF2B5EF4-FFF2-40B4-BE49-F238E27FC236}">
                    <a16:creationId xmlns:a16="http://schemas.microsoft.com/office/drawing/2014/main" id="{8D48C3AD-70BC-1127-4951-5957861A005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50" name="Rectangle 46">
                <a:extLst>
                  <a:ext uri="{FF2B5EF4-FFF2-40B4-BE49-F238E27FC236}">
                    <a16:creationId xmlns:a16="http://schemas.microsoft.com/office/drawing/2014/main" id="{A4EB9364-4C63-F4FF-6AFF-4EB3CAD2C99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51" name="Rectangle 47">
                <a:extLst>
                  <a:ext uri="{FF2B5EF4-FFF2-40B4-BE49-F238E27FC236}">
                    <a16:creationId xmlns:a16="http://schemas.microsoft.com/office/drawing/2014/main" id="{359DF4A0-EAE3-F6AC-EAFE-08A505C4E3E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52" name="Rectangle 48">
                <a:extLst>
                  <a:ext uri="{FF2B5EF4-FFF2-40B4-BE49-F238E27FC236}">
                    <a16:creationId xmlns:a16="http://schemas.microsoft.com/office/drawing/2014/main" id="{C37BB01B-0E48-6199-DFB6-6FAA7C2CCCC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53" name="Rectangle 49">
                <a:extLst>
                  <a:ext uri="{FF2B5EF4-FFF2-40B4-BE49-F238E27FC236}">
                    <a16:creationId xmlns:a16="http://schemas.microsoft.com/office/drawing/2014/main" id="{E43B1C32-D896-7F99-DCB3-560786B283A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54" name="Rectangle 50">
                <a:extLst>
                  <a:ext uri="{FF2B5EF4-FFF2-40B4-BE49-F238E27FC236}">
                    <a16:creationId xmlns:a16="http://schemas.microsoft.com/office/drawing/2014/main" id="{5A339C99-B19D-27A1-F61E-9FC7E27AF35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55" name="Rectangle 51">
                <a:extLst>
                  <a:ext uri="{FF2B5EF4-FFF2-40B4-BE49-F238E27FC236}">
                    <a16:creationId xmlns:a16="http://schemas.microsoft.com/office/drawing/2014/main" id="{1499A8C2-5180-613A-899B-511A8F7590E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56" name="Rectangle 52">
                <a:extLst>
                  <a:ext uri="{FF2B5EF4-FFF2-40B4-BE49-F238E27FC236}">
                    <a16:creationId xmlns:a16="http://schemas.microsoft.com/office/drawing/2014/main" id="{59183590-5C83-2C6F-08DA-30F46FAEBAD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57" name="Rectangle 53">
                <a:extLst>
                  <a:ext uri="{FF2B5EF4-FFF2-40B4-BE49-F238E27FC236}">
                    <a16:creationId xmlns:a16="http://schemas.microsoft.com/office/drawing/2014/main" id="{42F11A11-7EA7-0C7C-7FC2-4AFC7B929BB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58" name="Rectangle 54">
                <a:extLst>
                  <a:ext uri="{FF2B5EF4-FFF2-40B4-BE49-F238E27FC236}">
                    <a16:creationId xmlns:a16="http://schemas.microsoft.com/office/drawing/2014/main" id="{F4196404-CD72-4FF2-61D9-22DF55DFF71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59" name="Rectangle 55">
                <a:extLst>
                  <a:ext uri="{FF2B5EF4-FFF2-40B4-BE49-F238E27FC236}">
                    <a16:creationId xmlns:a16="http://schemas.microsoft.com/office/drawing/2014/main" id="{1DFC8500-2B18-A540-2EB1-B4940181A43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60" name="Rectangle 56">
                <a:extLst>
                  <a:ext uri="{FF2B5EF4-FFF2-40B4-BE49-F238E27FC236}">
                    <a16:creationId xmlns:a16="http://schemas.microsoft.com/office/drawing/2014/main" id="{446597FA-ED3E-FF0D-4DB9-B610CEA8502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61" name="Rectangle 57">
                <a:extLst>
                  <a:ext uri="{FF2B5EF4-FFF2-40B4-BE49-F238E27FC236}">
                    <a16:creationId xmlns:a16="http://schemas.microsoft.com/office/drawing/2014/main" id="{649B45DF-A652-BE1D-A319-3180B7C4FCF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62" name="Rectangle 58">
                <a:extLst>
                  <a:ext uri="{FF2B5EF4-FFF2-40B4-BE49-F238E27FC236}">
                    <a16:creationId xmlns:a16="http://schemas.microsoft.com/office/drawing/2014/main" id="{B38E38BA-2B86-BB78-5EEB-544C186CA72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63" name="Rectangle 59">
                <a:extLst>
                  <a:ext uri="{FF2B5EF4-FFF2-40B4-BE49-F238E27FC236}">
                    <a16:creationId xmlns:a16="http://schemas.microsoft.com/office/drawing/2014/main" id="{DC8D6357-9B2B-0C39-D0D1-7FD6DFF86CD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64" name="Rectangle 60">
                <a:extLst>
                  <a:ext uri="{FF2B5EF4-FFF2-40B4-BE49-F238E27FC236}">
                    <a16:creationId xmlns:a16="http://schemas.microsoft.com/office/drawing/2014/main" id="{3C96E582-B66B-D8BD-0A08-4BA544DFB7C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65" name="Rectangle 61">
                <a:extLst>
                  <a:ext uri="{FF2B5EF4-FFF2-40B4-BE49-F238E27FC236}">
                    <a16:creationId xmlns:a16="http://schemas.microsoft.com/office/drawing/2014/main" id="{7CF20235-4B9B-2D67-A55B-46B77A40CCC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66" name="Rectangle 62">
                <a:extLst>
                  <a:ext uri="{FF2B5EF4-FFF2-40B4-BE49-F238E27FC236}">
                    <a16:creationId xmlns:a16="http://schemas.microsoft.com/office/drawing/2014/main" id="{E1024ACA-47C2-2EEE-360C-701ACD5F148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67" name="Rectangle 63">
                <a:extLst>
                  <a:ext uri="{FF2B5EF4-FFF2-40B4-BE49-F238E27FC236}">
                    <a16:creationId xmlns:a16="http://schemas.microsoft.com/office/drawing/2014/main" id="{71EECB0D-9BDF-9F73-509E-A4EB9D344E0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68" name="Rectangle 64">
                <a:extLst>
                  <a:ext uri="{FF2B5EF4-FFF2-40B4-BE49-F238E27FC236}">
                    <a16:creationId xmlns:a16="http://schemas.microsoft.com/office/drawing/2014/main" id="{65DACFA6-F495-AA8D-A463-7ABFBD77144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69" name="Rectangle 65">
                <a:extLst>
                  <a:ext uri="{FF2B5EF4-FFF2-40B4-BE49-F238E27FC236}">
                    <a16:creationId xmlns:a16="http://schemas.microsoft.com/office/drawing/2014/main" id="{4DCD810E-727D-82B5-7FE6-E241CD26BD1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70" name="Rectangle 66">
                <a:extLst>
                  <a:ext uri="{FF2B5EF4-FFF2-40B4-BE49-F238E27FC236}">
                    <a16:creationId xmlns:a16="http://schemas.microsoft.com/office/drawing/2014/main" id="{B93BC76A-F505-25C3-19A2-E32CBA0FD24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71" name="Rectangle 67">
                <a:extLst>
                  <a:ext uri="{FF2B5EF4-FFF2-40B4-BE49-F238E27FC236}">
                    <a16:creationId xmlns:a16="http://schemas.microsoft.com/office/drawing/2014/main" id="{2CB774E3-DB8A-C072-F441-BBEC23EEBE1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72" name="Rectangle 68">
                <a:extLst>
                  <a:ext uri="{FF2B5EF4-FFF2-40B4-BE49-F238E27FC236}">
                    <a16:creationId xmlns:a16="http://schemas.microsoft.com/office/drawing/2014/main" id="{3793D36A-F234-86B2-1EDF-04C9F0AD2AE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73" name="Rectangle 69">
                <a:extLst>
                  <a:ext uri="{FF2B5EF4-FFF2-40B4-BE49-F238E27FC236}">
                    <a16:creationId xmlns:a16="http://schemas.microsoft.com/office/drawing/2014/main" id="{D37BD94A-334F-BDA4-D511-FADD824669E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74" name="Rectangle 70">
                <a:extLst>
                  <a:ext uri="{FF2B5EF4-FFF2-40B4-BE49-F238E27FC236}">
                    <a16:creationId xmlns:a16="http://schemas.microsoft.com/office/drawing/2014/main" id="{83A15A10-1B3E-2BD4-F803-C688426CC4B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75" name="Rectangle 71">
                <a:extLst>
                  <a:ext uri="{FF2B5EF4-FFF2-40B4-BE49-F238E27FC236}">
                    <a16:creationId xmlns:a16="http://schemas.microsoft.com/office/drawing/2014/main" id="{607F9FD5-4B11-54F9-BD01-82FBCC6E3D2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76" name="Rectangle 72">
                <a:extLst>
                  <a:ext uri="{FF2B5EF4-FFF2-40B4-BE49-F238E27FC236}">
                    <a16:creationId xmlns:a16="http://schemas.microsoft.com/office/drawing/2014/main" id="{7ED43DC9-0A8D-B395-1BCA-494813EB772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77" name="Rectangle 73">
                <a:extLst>
                  <a:ext uri="{FF2B5EF4-FFF2-40B4-BE49-F238E27FC236}">
                    <a16:creationId xmlns:a16="http://schemas.microsoft.com/office/drawing/2014/main" id="{8CD7E049-FDC9-048B-C131-E7156C6AC0A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78" name="Rectangle 74">
                <a:extLst>
                  <a:ext uri="{FF2B5EF4-FFF2-40B4-BE49-F238E27FC236}">
                    <a16:creationId xmlns:a16="http://schemas.microsoft.com/office/drawing/2014/main" id="{0C23ABC8-66D5-DED3-A9BA-15DDDD17467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79" name="Rectangle 75">
                <a:extLst>
                  <a:ext uri="{FF2B5EF4-FFF2-40B4-BE49-F238E27FC236}">
                    <a16:creationId xmlns:a16="http://schemas.microsoft.com/office/drawing/2014/main" id="{CFA14EA2-B169-F76A-0531-E192D715E9A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80" name="Rectangle 76">
                <a:extLst>
                  <a:ext uri="{FF2B5EF4-FFF2-40B4-BE49-F238E27FC236}">
                    <a16:creationId xmlns:a16="http://schemas.microsoft.com/office/drawing/2014/main" id="{0E17BBC5-63E0-2D5D-A14B-19F00EB5ED8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81" name="Rectangle 77">
                <a:extLst>
                  <a:ext uri="{FF2B5EF4-FFF2-40B4-BE49-F238E27FC236}">
                    <a16:creationId xmlns:a16="http://schemas.microsoft.com/office/drawing/2014/main" id="{6AA7B4AA-8D04-9A77-21C5-BCA7CA1B33E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82" name="Rectangle 78">
                <a:extLst>
                  <a:ext uri="{FF2B5EF4-FFF2-40B4-BE49-F238E27FC236}">
                    <a16:creationId xmlns:a16="http://schemas.microsoft.com/office/drawing/2014/main" id="{09379F7A-219B-03E9-6566-9B0F760BF1F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83" name="Rectangle 79">
                <a:extLst>
                  <a:ext uri="{FF2B5EF4-FFF2-40B4-BE49-F238E27FC236}">
                    <a16:creationId xmlns:a16="http://schemas.microsoft.com/office/drawing/2014/main" id="{B181F6B9-E7BA-ECA4-EB21-DD6BA849725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84" name="Rectangle 80">
                <a:extLst>
                  <a:ext uri="{FF2B5EF4-FFF2-40B4-BE49-F238E27FC236}">
                    <a16:creationId xmlns:a16="http://schemas.microsoft.com/office/drawing/2014/main" id="{0487C63C-F415-179A-4CC2-2D8528D67F0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85" name="Freeform 81">
                <a:extLst>
                  <a:ext uri="{FF2B5EF4-FFF2-40B4-BE49-F238E27FC236}">
                    <a16:creationId xmlns:a16="http://schemas.microsoft.com/office/drawing/2014/main" id="{E9CDF5CE-7BA6-C249-11CF-CE7F7674DBE0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/>
                <a:ahLst/>
                <a:cxnLst>
                  <a:cxn ang="0">
                    <a:pos x="0" y="144"/>
                  </a:cxn>
                  <a:cxn ang="0">
                    <a:pos x="28" y="147"/>
                  </a:cxn>
                  <a:cxn ang="0">
                    <a:pos x="64" y="46"/>
                  </a:cxn>
                  <a:cxn ang="0">
                    <a:pos x="94" y="151"/>
                  </a:cxn>
                  <a:cxn ang="0">
                    <a:pos x="129" y="151"/>
                  </a:cxn>
                  <a:cxn ang="0">
                    <a:pos x="180" y="9"/>
                  </a:cxn>
                  <a:cxn ang="0">
                    <a:pos x="148" y="10"/>
                  </a:cxn>
                  <a:cxn ang="0">
                    <a:pos x="112" y="112"/>
                  </a:cxn>
                  <a:cxn ang="0">
                    <a:pos x="79" y="0"/>
                  </a:cxn>
                  <a:cxn ang="0">
                    <a:pos x="48" y="0"/>
                  </a:cxn>
                  <a:cxn ang="0">
                    <a:pos x="0" y="144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86" name="Rectangle 82">
                <a:extLst>
                  <a:ext uri="{FF2B5EF4-FFF2-40B4-BE49-F238E27FC236}">
                    <a16:creationId xmlns:a16="http://schemas.microsoft.com/office/drawing/2014/main" id="{4682784B-D8AB-B46E-BE60-495FB5B22C3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87" name="Rectangle 83">
                <a:extLst>
                  <a:ext uri="{FF2B5EF4-FFF2-40B4-BE49-F238E27FC236}">
                    <a16:creationId xmlns:a16="http://schemas.microsoft.com/office/drawing/2014/main" id="{796DF281-8EEB-DDE9-CB4F-606C8D02C6C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88" name="Rectangle 84">
                <a:extLst>
                  <a:ext uri="{FF2B5EF4-FFF2-40B4-BE49-F238E27FC236}">
                    <a16:creationId xmlns:a16="http://schemas.microsoft.com/office/drawing/2014/main" id="{E1A459E9-002F-6BCC-C19B-20922469DAF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89" name="Rectangle 85">
                <a:extLst>
                  <a:ext uri="{FF2B5EF4-FFF2-40B4-BE49-F238E27FC236}">
                    <a16:creationId xmlns:a16="http://schemas.microsoft.com/office/drawing/2014/main" id="{824117C5-63D2-2906-412E-8B770299014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90" name="Rectangle 86">
                <a:extLst>
                  <a:ext uri="{FF2B5EF4-FFF2-40B4-BE49-F238E27FC236}">
                    <a16:creationId xmlns:a16="http://schemas.microsoft.com/office/drawing/2014/main" id="{EFFA1679-5101-D4B7-5025-171E4D13FDA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91" name="Rectangle 87">
                <a:extLst>
                  <a:ext uri="{FF2B5EF4-FFF2-40B4-BE49-F238E27FC236}">
                    <a16:creationId xmlns:a16="http://schemas.microsoft.com/office/drawing/2014/main" id="{25535BEF-8DD7-3F72-B209-5EB11A6F4AE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92" name="Rectangle 88">
                <a:extLst>
                  <a:ext uri="{FF2B5EF4-FFF2-40B4-BE49-F238E27FC236}">
                    <a16:creationId xmlns:a16="http://schemas.microsoft.com/office/drawing/2014/main" id="{39D47C08-DF20-6ABD-C0D5-E034AD2F537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93" name="Rectangle 89">
                <a:extLst>
                  <a:ext uri="{FF2B5EF4-FFF2-40B4-BE49-F238E27FC236}">
                    <a16:creationId xmlns:a16="http://schemas.microsoft.com/office/drawing/2014/main" id="{6E185BCF-4771-E634-4B7A-1CA6E0FDFD9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94" name="Rectangle 90">
                <a:extLst>
                  <a:ext uri="{FF2B5EF4-FFF2-40B4-BE49-F238E27FC236}">
                    <a16:creationId xmlns:a16="http://schemas.microsoft.com/office/drawing/2014/main" id="{4EA03809-C84E-0DE9-D80B-657D81A1F9E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95" name="Rectangle 91">
                <a:extLst>
                  <a:ext uri="{FF2B5EF4-FFF2-40B4-BE49-F238E27FC236}">
                    <a16:creationId xmlns:a16="http://schemas.microsoft.com/office/drawing/2014/main" id="{82EB2E88-5908-5A20-15DE-9C9753E49A1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96" name="Rectangle 92">
                <a:extLst>
                  <a:ext uri="{FF2B5EF4-FFF2-40B4-BE49-F238E27FC236}">
                    <a16:creationId xmlns:a16="http://schemas.microsoft.com/office/drawing/2014/main" id="{A19DD1E4-1E2B-6C95-4B68-DA204194F87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97" name="Rectangle 93">
                <a:extLst>
                  <a:ext uri="{FF2B5EF4-FFF2-40B4-BE49-F238E27FC236}">
                    <a16:creationId xmlns:a16="http://schemas.microsoft.com/office/drawing/2014/main" id="{E9BF9434-CDAB-B24C-B5C4-504746965D6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98" name="Rectangle 94">
                <a:extLst>
                  <a:ext uri="{FF2B5EF4-FFF2-40B4-BE49-F238E27FC236}">
                    <a16:creationId xmlns:a16="http://schemas.microsoft.com/office/drawing/2014/main" id="{7C2B8919-B723-A5BB-79B5-6526F4FEB2E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250359">
                <a:off x="708" y="240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199" name="Rectangle 95">
                <a:extLst>
                  <a:ext uri="{FF2B5EF4-FFF2-40B4-BE49-F238E27FC236}">
                    <a16:creationId xmlns:a16="http://schemas.microsoft.com/office/drawing/2014/main" id="{273DFF28-9E9B-69DE-B0DE-149A1DAD938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989246">
                <a:off x="738" y="241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200" name="Rectangle 96">
                <a:extLst>
                  <a:ext uri="{FF2B5EF4-FFF2-40B4-BE49-F238E27FC236}">
                    <a16:creationId xmlns:a16="http://schemas.microsoft.com/office/drawing/2014/main" id="{6CE39563-5680-0921-3383-60A303FE370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201" name="Rectangle 97">
                <a:extLst>
                  <a:ext uri="{FF2B5EF4-FFF2-40B4-BE49-F238E27FC236}">
                    <a16:creationId xmlns:a16="http://schemas.microsoft.com/office/drawing/2014/main" id="{157EBAE7-76E6-D30D-8369-DE79E096C67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673370">
                <a:off x="534" y="239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202" name="Rectangle 98">
                <a:extLst>
                  <a:ext uri="{FF2B5EF4-FFF2-40B4-BE49-F238E27FC236}">
                    <a16:creationId xmlns:a16="http://schemas.microsoft.com/office/drawing/2014/main" id="{806AA87D-2C4B-CB29-0E6D-A5A2685CBE5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203" name="Rectangle 99">
                <a:extLst>
                  <a:ext uri="{FF2B5EF4-FFF2-40B4-BE49-F238E27FC236}">
                    <a16:creationId xmlns:a16="http://schemas.microsoft.com/office/drawing/2014/main" id="{C9FBA897-AF88-4153-AA78-3307083C810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580623">
                <a:off x="595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204" name="Rectangle 100">
                <a:extLst>
                  <a:ext uri="{FF2B5EF4-FFF2-40B4-BE49-F238E27FC236}">
                    <a16:creationId xmlns:a16="http://schemas.microsoft.com/office/drawing/2014/main" id="{8946F319-A72B-4375-5F09-77A5BA8B5A9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205" name="Rectangle 101">
                <a:extLst>
                  <a:ext uri="{FF2B5EF4-FFF2-40B4-BE49-F238E27FC236}">
                    <a16:creationId xmlns:a16="http://schemas.microsoft.com/office/drawing/2014/main" id="{15603D8D-CEDB-018A-F3FE-87D4E9FEB62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206" name="Rectangle 102">
                <a:extLst>
                  <a:ext uri="{FF2B5EF4-FFF2-40B4-BE49-F238E27FC236}">
                    <a16:creationId xmlns:a16="http://schemas.microsoft.com/office/drawing/2014/main" id="{62094C35-C23B-8A50-0532-6AADA104FC2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288939">
                <a:off x="419" y="2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207" name="Rectangle 103">
                <a:extLst>
                  <a:ext uri="{FF2B5EF4-FFF2-40B4-BE49-F238E27FC236}">
                    <a16:creationId xmlns:a16="http://schemas.microsoft.com/office/drawing/2014/main" id="{A031D988-845D-BFDA-E347-707CE73585E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208" name="Rectangle 104">
                <a:extLst>
                  <a:ext uri="{FF2B5EF4-FFF2-40B4-BE49-F238E27FC236}">
                    <a16:creationId xmlns:a16="http://schemas.microsoft.com/office/drawing/2014/main" id="{ED2686B2-4B22-AE31-9F76-176B03C20AB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209" name="Rectangle 105">
                <a:extLst>
                  <a:ext uri="{FF2B5EF4-FFF2-40B4-BE49-F238E27FC236}">
                    <a16:creationId xmlns:a16="http://schemas.microsoft.com/office/drawing/2014/main" id="{1BA9898A-541B-30B5-8C5E-EA9BA8468F2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210" name="Rectangle 106">
                <a:extLst>
                  <a:ext uri="{FF2B5EF4-FFF2-40B4-BE49-F238E27FC236}">
                    <a16:creationId xmlns:a16="http://schemas.microsoft.com/office/drawing/2014/main" id="{5F49DC98-7941-0B5D-F1A4-7D66B095B27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211" name="Rectangle 107">
                <a:extLst>
                  <a:ext uri="{FF2B5EF4-FFF2-40B4-BE49-F238E27FC236}">
                    <a16:creationId xmlns:a16="http://schemas.microsoft.com/office/drawing/2014/main" id="{95EBC891-9DD2-937F-CFE3-4814AE80AD2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919570">
                <a:off x="293" y="24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212" name="Rectangle 108">
                <a:extLst>
                  <a:ext uri="{FF2B5EF4-FFF2-40B4-BE49-F238E27FC236}">
                    <a16:creationId xmlns:a16="http://schemas.microsoft.com/office/drawing/2014/main" id="{27655D7C-49BA-BE97-F8A9-12D53CB9D4D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376291">
                <a:off x="6" y="25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213" name="Rectangle 109">
                <a:extLst>
                  <a:ext uri="{FF2B5EF4-FFF2-40B4-BE49-F238E27FC236}">
                    <a16:creationId xmlns:a16="http://schemas.microsoft.com/office/drawing/2014/main" id="{6A306DA9-2DA6-4D35-5F1C-AC8F7A5C816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168347">
                <a:off x="65" y="25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214" name="Rectangle 110">
                <a:extLst>
                  <a:ext uri="{FF2B5EF4-FFF2-40B4-BE49-F238E27FC236}">
                    <a16:creationId xmlns:a16="http://schemas.microsoft.com/office/drawing/2014/main" id="{3450744F-EFED-88EB-D87C-AA4BCC9F3A3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215" name="Rectangle 111">
                <a:extLst>
                  <a:ext uri="{FF2B5EF4-FFF2-40B4-BE49-F238E27FC236}">
                    <a16:creationId xmlns:a16="http://schemas.microsoft.com/office/drawing/2014/main" id="{84AF7C6E-ED1B-F66C-E0EA-202AC1B849F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216" name="Rectangle 112">
                <a:extLst>
                  <a:ext uri="{FF2B5EF4-FFF2-40B4-BE49-F238E27FC236}">
                    <a16:creationId xmlns:a16="http://schemas.microsoft.com/office/drawing/2014/main" id="{DFBD1E47-59EE-6F8B-0534-52B8A9C727C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217" name="Rectangle 113">
                <a:extLst>
                  <a:ext uri="{FF2B5EF4-FFF2-40B4-BE49-F238E27FC236}">
                    <a16:creationId xmlns:a16="http://schemas.microsoft.com/office/drawing/2014/main" id="{B5AD738E-13CD-534C-4FA6-6E6623D8973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218" name="Rectangle 114">
                <a:extLst>
                  <a:ext uri="{FF2B5EF4-FFF2-40B4-BE49-F238E27FC236}">
                    <a16:creationId xmlns:a16="http://schemas.microsoft.com/office/drawing/2014/main" id="{96F545DC-0A75-DE46-88EA-2BF3A2C77C9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219" name="Rectangle 115">
                <a:extLst>
                  <a:ext uri="{FF2B5EF4-FFF2-40B4-BE49-F238E27FC236}">
                    <a16:creationId xmlns:a16="http://schemas.microsoft.com/office/drawing/2014/main" id="{5B7C9575-7FA8-C95E-61F4-770D2D6376F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220" name="Rectangle 116">
                <a:extLst>
                  <a:ext uri="{FF2B5EF4-FFF2-40B4-BE49-F238E27FC236}">
                    <a16:creationId xmlns:a16="http://schemas.microsoft.com/office/drawing/2014/main" id="{417AEEFC-6906-8B81-0811-7317FBB8BB8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221" name="Rectangle 117">
                <a:extLst>
                  <a:ext uri="{FF2B5EF4-FFF2-40B4-BE49-F238E27FC236}">
                    <a16:creationId xmlns:a16="http://schemas.microsoft.com/office/drawing/2014/main" id="{45E525AF-CBC1-9B90-33A0-E7D5C5B52E0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222" name="Rectangle 118">
                <a:extLst>
                  <a:ext uri="{FF2B5EF4-FFF2-40B4-BE49-F238E27FC236}">
                    <a16:creationId xmlns:a16="http://schemas.microsoft.com/office/drawing/2014/main" id="{4C622024-5FED-5BC7-0A1E-93402637C80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223" name="Rectangle 119">
                <a:extLst>
                  <a:ext uri="{FF2B5EF4-FFF2-40B4-BE49-F238E27FC236}">
                    <a16:creationId xmlns:a16="http://schemas.microsoft.com/office/drawing/2014/main" id="{772A9E4E-BA84-F1C2-1C4B-7527AB743EE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224" name="Rectangle 120">
                <a:extLst>
                  <a:ext uri="{FF2B5EF4-FFF2-40B4-BE49-F238E27FC236}">
                    <a16:creationId xmlns:a16="http://schemas.microsoft.com/office/drawing/2014/main" id="{7D97B4A8-8CCF-AD6D-B0DD-F23DB09DD32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225" name="Rectangle 121">
                <a:extLst>
                  <a:ext uri="{FF2B5EF4-FFF2-40B4-BE49-F238E27FC236}">
                    <a16:creationId xmlns:a16="http://schemas.microsoft.com/office/drawing/2014/main" id="{B5E8D3C6-B09E-4D41-442A-1DAA10B7A10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226" name="Rectangle 122">
                <a:extLst>
                  <a:ext uri="{FF2B5EF4-FFF2-40B4-BE49-F238E27FC236}">
                    <a16:creationId xmlns:a16="http://schemas.microsoft.com/office/drawing/2014/main" id="{64FDB6EB-AD8B-D2F8-309A-DC67BCF80E1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227" name="Rectangle 123">
                <a:extLst>
                  <a:ext uri="{FF2B5EF4-FFF2-40B4-BE49-F238E27FC236}">
                    <a16:creationId xmlns:a16="http://schemas.microsoft.com/office/drawing/2014/main" id="{8EB8B8B1-9618-46A7-40D5-2DC7421C7BF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228" name="Rectangle 124">
                <a:extLst>
                  <a:ext uri="{FF2B5EF4-FFF2-40B4-BE49-F238E27FC236}">
                    <a16:creationId xmlns:a16="http://schemas.microsoft.com/office/drawing/2014/main" id="{C0742E93-6B79-4FF0-B9BA-C92922CAC54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229" name="Rectangle 125">
                <a:extLst>
                  <a:ext uri="{FF2B5EF4-FFF2-40B4-BE49-F238E27FC236}">
                    <a16:creationId xmlns:a16="http://schemas.microsoft.com/office/drawing/2014/main" id="{2DCF93C0-8A52-E9E0-BF8D-6F915893A90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230" name="Rectangle 126">
                <a:extLst>
                  <a:ext uri="{FF2B5EF4-FFF2-40B4-BE49-F238E27FC236}">
                    <a16:creationId xmlns:a16="http://schemas.microsoft.com/office/drawing/2014/main" id="{498CB1B1-81B6-85FD-85C1-6D4E94F4BDA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231" name="Rectangle 127">
                <a:extLst>
                  <a:ext uri="{FF2B5EF4-FFF2-40B4-BE49-F238E27FC236}">
                    <a16:creationId xmlns:a16="http://schemas.microsoft.com/office/drawing/2014/main" id="{4D7DCB06-2873-B8AF-8A12-42F97231034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232" name="Rectangle 128">
                <a:extLst>
                  <a:ext uri="{FF2B5EF4-FFF2-40B4-BE49-F238E27FC236}">
                    <a16:creationId xmlns:a16="http://schemas.microsoft.com/office/drawing/2014/main" id="{EB6858E4-4C93-AC06-1A2D-7D4D2C6EBFD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233" name="Rectangle 129">
                <a:extLst>
                  <a:ext uri="{FF2B5EF4-FFF2-40B4-BE49-F238E27FC236}">
                    <a16:creationId xmlns:a16="http://schemas.microsoft.com/office/drawing/2014/main" id="{6037AD43-E799-6819-1055-4AD9BE923C2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234" name="Rectangle 130">
                <a:extLst>
                  <a:ext uri="{FF2B5EF4-FFF2-40B4-BE49-F238E27FC236}">
                    <a16:creationId xmlns:a16="http://schemas.microsoft.com/office/drawing/2014/main" id="{E9E8B248-91A1-B9C1-5BAF-CB00E4055F2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235" name="Rectangle 131">
                <a:extLst>
                  <a:ext uri="{FF2B5EF4-FFF2-40B4-BE49-F238E27FC236}">
                    <a16:creationId xmlns:a16="http://schemas.microsoft.com/office/drawing/2014/main" id="{199397C9-8BFF-DA98-3376-E4014F1BD4D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236" name="Rectangle 132">
                <a:extLst>
                  <a:ext uri="{FF2B5EF4-FFF2-40B4-BE49-F238E27FC236}">
                    <a16:creationId xmlns:a16="http://schemas.microsoft.com/office/drawing/2014/main" id="{6D6F046C-F5C4-D97B-EF43-090E104838C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237" name="Rectangle 133">
                <a:extLst>
                  <a:ext uri="{FF2B5EF4-FFF2-40B4-BE49-F238E27FC236}">
                    <a16:creationId xmlns:a16="http://schemas.microsoft.com/office/drawing/2014/main" id="{FB1A1B9B-FA65-3F3F-E04C-A3235CB62D1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238" name="Rectangle 134">
                <a:extLst>
                  <a:ext uri="{FF2B5EF4-FFF2-40B4-BE49-F238E27FC236}">
                    <a16:creationId xmlns:a16="http://schemas.microsoft.com/office/drawing/2014/main" id="{851E5F2D-A170-49EC-28B1-C275E7712A1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239" name="Rectangle 135">
                <a:extLst>
                  <a:ext uri="{FF2B5EF4-FFF2-40B4-BE49-F238E27FC236}">
                    <a16:creationId xmlns:a16="http://schemas.microsoft.com/office/drawing/2014/main" id="{06725903-E9EE-E82C-11D3-BC5BDE0466D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240" name="Rectangle 136">
                <a:extLst>
                  <a:ext uri="{FF2B5EF4-FFF2-40B4-BE49-F238E27FC236}">
                    <a16:creationId xmlns:a16="http://schemas.microsoft.com/office/drawing/2014/main" id="{BABC41F2-F304-7E6C-A262-B5C211AAAB1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241" name="Rectangle 137">
                <a:extLst>
                  <a:ext uri="{FF2B5EF4-FFF2-40B4-BE49-F238E27FC236}">
                    <a16:creationId xmlns:a16="http://schemas.microsoft.com/office/drawing/2014/main" id="{32F965E7-2D0D-04F2-A737-2FA3DDF8181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242" name="Freeform 138">
                <a:extLst>
                  <a:ext uri="{FF2B5EF4-FFF2-40B4-BE49-F238E27FC236}">
                    <a16:creationId xmlns:a16="http://schemas.microsoft.com/office/drawing/2014/main" id="{5373880F-4A85-2D81-AD14-982E0E365028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/>
                <a:ahLst/>
                <a:cxnLst>
                  <a:cxn ang="0">
                    <a:pos x="168" y="120"/>
                  </a:cxn>
                  <a:cxn ang="0">
                    <a:pos x="204" y="12"/>
                  </a:cxn>
                  <a:cxn ang="0">
                    <a:pos x="42" y="0"/>
                  </a:cxn>
                  <a:cxn ang="0">
                    <a:pos x="0" y="108"/>
                  </a:cxn>
                  <a:cxn ang="0">
                    <a:pos x="30" y="114"/>
                  </a:cxn>
                  <a:cxn ang="0">
                    <a:pos x="60" y="30"/>
                  </a:cxn>
                  <a:cxn ang="0">
                    <a:pos x="102" y="36"/>
                  </a:cxn>
                  <a:cxn ang="0">
                    <a:pos x="78" y="108"/>
                  </a:cxn>
                  <a:cxn ang="0">
                    <a:pos x="102" y="108"/>
                  </a:cxn>
                  <a:cxn ang="0">
                    <a:pos x="132" y="36"/>
                  </a:cxn>
                  <a:cxn ang="0">
                    <a:pos x="162" y="36"/>
                  </a:cxn>
                  <a:cxn ang="0">
                    <a:pos x="138" y="114"/>
                  </a:cxn>
                  <a:cxn ang="0">
                    <a:pos x="168" y="120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243" name="Freeform 139">
                <a:extLst>
                  <a:ext uri="{FF2B5EF4-FFF2-40B4-BE49-F238E27FC236}">
                    <a16:creationId xmlns:a16="http://schemas.microsoft.com/office/drawing/2014/main" id="{1EEE4D25-CC8F-26F2-6EFD-FEB1C987A364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/>
                <a:ahLst/>
                <a:cxnLst>
                  <a:cxn ang="0">
                    <a:pos x="66" y="36"/>
                  </a:cxn>
                  <a:cxn ang="0">
                    <a:pos x="66" y="36"/>
                  </a:cxn>
                  <a:cxn ang="0">
                    <a:pos x="18" y="24"/>
                  </a:cxn>
                  <a:cxn ang="0">
                    <a:pos x="0" y="30"/>
                  </a:cxn>
                  <a:cxn ang="0">
                    <a:pos x="36" y="78"/>
                  </a:cxn>
                  <a:cxn ang="0">
                    <a:pos x="48" y="72"/>
                  </a:cxn>
                  <a:cxn ang="0">
                    <a:pos x="24" y="36"/>
                  </a:cxn>
                  <a:cxn ang="0">
                    <a:pos x="24" y="36"/>
                  </a:cxn>
                  <a:cxn ang="0">
                    <a:pos x="72" y="54"/>
                  </a:cxn>
                  <a:cxn ang="0">
                    <a:pos x="90" y="42"/>
                  </a:cxn>
                  <a:cxn ang="0">
                    <a:pos x="54" y="0"/>
                  </a:cxn>
                  <a:cxn ang="0">
                    <a:pos x="42" y="6"/>
                  </a:cxn>
                  <a:cxn ang="0">
                    <a:pos x="66" y="36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244" name="Freeform 140">
                <a:extLst>
                  <a:ext uri="{FF2B5EF4-FFF2-40B4-BE49-F238E27FC236}">
                    <a16:creationId xmlns:a16="http://schemas.microsoft.com/office/drawing/2014/main" id="{98D9E81B-B1C9-EB18-DC52-731B0A1EA3EF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/>
                <a:ahLst/>
                <a:cxnLst>
                  <a:cxn ang="0">
                    <a:pos x="54" y="89"/>
                  </a:cxn>
                  <a:cxn ang="0">
                    <a:pos x="65" y="83"/>
                  </a:cxn>
                  <a:cxn ang="0">
                    <a:pos x="48" y="35"/>
                  </a:cxn>
                  <a:cxn ang="0">
                    <a:pos x="89" y="65"/>
                  </a:cxn>
                  <a:cxn ang="0">
                    <a:pos x="101" y="59"/>
                  </a:cxn>
                  <a:cxn ang="0">
                    <a:pos x="83" y="0"/>
                  </a:cxn>
                  <a:cxn ang="0">
                    <a:pos x="71" y="12"/>
                  </a:cxn>
                  <a:cxn ang="0">
                    <a:pos x="83" y="41"/>
                  </a:cxn>
                  <a:cxn ang="0">
                    <a:pos x="48" y="23"/>
                  </a:cxn>
                  <a:cxn ang="0">
                    <a:pos x="36" y="29"/>
                  </a:cxn>
                  <a:cxn ang="0">
                    <a:pos x="45" y="68"/>
                  </a:cxn>
                  <a:cxn ang="0">
                    <a:pos x="18" y="41"/>
                  </a:cxn>
                  <a:cxn ang="0">
                    <a:pos x="0" y="53"/>
                  </a:cxn>
                  <a:cxn ang="0">
                    <a:pos x="54" y="89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245" name="Freeform 141">
                <a:extLst>
                  <a:ext uri="{FF2B5EF4-FFF2-40B4-BE49-F238E27FC236}">
                    <a16:creationId xmlns:a16="http://schemas.microsoft.com/office/drawing/2014/main" id="{821C4A6C-B2C9-9FE8-53A6-4E1A876E6FB2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/>
                <a:ahLst/>
                <a:cxnLst>
                  <a:cxn ang="0">
                    <a:pos x="36" y="78"/>
                  </a:cxn>
                  <a:cxn ang="0">
                    <a:pos x="83" y="48"/>
                  </a:cxn>
                  <a:cxn ang="0">
                    <a:pos x="54" y="0"/>
                  </a:cxn>
                  <a:cxn ang="0">
                    <a:pos x="0" y="30"/>
                  </a:cxn>
                  <a:cxn ang="0">
                    <a:pos x="6" y="36"/>
                  </a:cxn>
                  <a:cxn ang="0">
                    <a:pos x="42" y="18"/>
                  </a:cxn>
                  <a:cxn ang="0">
                    <a:pos x="54" y="30"/>
                  </a:cxn>
                  <a:cxn ang="0">
                    <a:pos x="24" y="48"/>
                  </a:cxn>
                  <a:cxn ang="0">
                    <a:pos x="30" y="54"/>
                  </a:cxn>
                  <a:cxn ang="0">
                    <a:pos x="60" y="36"/>
                  </a:cxn>
                  <a:cxn ang="0">
                    <a:pos x="66" y="48"/>
                  </a:cxn>
                  <a:cxn ang="0">
                    <a:pos x="30" y="66"/>
                  </a:cxn>
                  <a:cxn ang="0">
                    <a:pos x="36" y="78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246" name="Freeform 142">
                <a:extLst>
                  <a:ext uri="{FF2B5EF4-FFF2-40B4-BE49-F238E27FC236}">
                    <a16:creationId xmlns:a16="http://schemas.microsoft.com/office/drawing/2014/main" id="{AE74A42C-BBF6-7C94-EE6E-7B2AB9B6C20A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/>
                <a:ahLst/>
                <a:cxnLst>
                  <a:cxn ang="0">
                    <a:pos x="90" y="30"/>
                  </a:cxn>
                  <a:cxn ang="0">
                    <a:pos x="66" y="0"/>
                  </a:cxn>
                  <a:cxn ang="0">
                    <a:pos x="0" y="36"/>
                  </a:cxn>
                  <a:cxn ang="0">
                    <a:pos x="24" y="72"/>
                  </a:cxn>
                  <a:cxn ang="0">
                    <a:pos x="36" y="66"/>
                  </a:cxn>
                  <a:cxn ang="0">
                    <a:pos x="18" y="42"/>
                  </a:cxn>
                  <a:cxn ang="0">
                    <a:pos x="36" y="30"/>
                  </a:cxn>
                  <a:cxn ang="0">
                    <a:pos x="54" y="54"/>
                  </a:cxn>
                  <a:cxn ang="0">
                    <a:pos x="60" y="48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78" y="42"/>
                  </a:cxn>
                  <a:cxn ang="0">
                    <a:pos x="90" y="30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247" name="Freeform 143">
                <a:extLst>
                  <a:ext uri="{FF2B5EF4-FFF2-40B4-BE49-F238E27FC236}">
                    <a16:creationId xmlns:a16="http://schemas.microsoft.com/office/drawing/2014/main" id="{80FA0AA9-C751-48F1-011C-B6904C91C370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/>
                <a:ahLst/>
                <a:cxnLst>
                  <a:cxn ang="0">
                    <a:pos x="42" y="60"/>
                  </a:cxn>
                  <a:cxn ang="0">
                    <a:pos x="42" y="60"/>
                  </a:cxn>
                  <a:cxn ang="0">
                    <a:pos x="72" y="12"/>
                  </a:cxn>
                  <a:cxn ang="0">
                    <a:pos x="66" y="0"/>
                  </a:cxn>
                  <a:cxn ang="0">
                    <a:pos x="0" y="42"/>
                  </a:cxn>
                  <a:cxn ang="0">
                    <a:pos x="6" y="54"/>
                  </a:cxn>
                  <a:cxn ang="0">
                    <a:pos x="54" y="24"/>
                  </a:cxn>
                  <a:cxn ang="0">
                    <a:pos x="54" y="24"/>
                  </a:cxn>
                  <a:cxn ang="0">
                    <a:pos x="18" y="72"/>
                  </a:cxn>
                  <a:cxn ang="0">
                    <a:pos x="24" y="84"/>
                  </a:cxn>
                  <a:cxn ang="0">
                    <a:pos x="90" y="42"/>
                  </a:cxn>
                  <a:cxn ang="0">
                    <a:pos x="84" y="30"/>
                  </a:cxn>
                  <a:cxn ang="0">
                    <a:pos x="42" y="60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248" name="Freeform 144">
                <a:extLst>
                  <a:ext uri="{FF2B5EF4-FFF2-40B4-BE49-F238E27FC236}">
                    <a16:creationId xmlns:a16="http://schemas.microsoft.com/office/drawing/2014/main" id="{D4F491D5-D62E-A6AE-6518-F68F1353B4C0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249" name="Freeform 145">
                <a:extLst>
                  <a:ext uri="{FF2B5EF4-FFF2-40B4-BE49-F238E27FC236}">
                    <a16:creationId xmlns:a16="http://schemas.microsoft.com/office/drawing/2014/main" id="{7EFDCB87-A3D8-8CD5-8651-B6EAFD180F60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/>
                <a:ahLst/>
                <a:cxnLst>
                  <a:cxn ang="0">
                    <a:pos x="18" y="48"/>
                  </a:cxn>
                  <a:cxn ang="0">
                    <a:pos x="18" y="48"/>
                  </a:cxn>
                  <a:cxn ang="0">
                    <a:pos x="30" y="42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18" y="48"/>
                  </a:cxn>
                  <a:cxn ang="0">
                    <a:pos x="18" y="48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250" name="Freeform 146">
                <a:extLst>
                  <a:ext uri="{FF2B5EF4-FFF2-40B4-BE49-F238E27FC236}">
                    <a16:creationId xmlns:a16="http://schemas.microsoft.com/office/drawing/2014/main" id="{10603045-2C8F-B751-2E0D-8D4C4B14485F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4" y="0"/>
                  </a:cxn>
                  <a:cxn ang="0">
                    <a:pos x="24" y="0"/>
                  </a:cxn>
                  <a:cxn ang="0">
                    <a:pos x="0" y="36"/>
                  </a:cxn>
                  <a:cxn ang="0">
                    <a:pos x="0" y="6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251" name="Rectangle 147">
                <a:extLst>
                  <a:ext uri="{FF2B5EF4-FFF2-40B4-BE49-F238E27FC236}">
                    <a16:creationId xmlns:a16="http://schemas.microsoft.com/office/drawing/2014/main" id="{027A646A-28D2-226B-5E16-1CFFF31B593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252" name="Rectangle 148">
                <a:extLst>
                  <a:ext uri="{FF2B5EF4-FFF2-40B4-BE49-F238E27FC236}">
                    <a16:creationId xmlns:a16="http://schemas.microsoft.com/office/drawing/2014/main" id="{2345A97D-AB77-A77F-B216-E550B5BFC6D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253" name="Freeform 149">
                <a:extLst>
                  <a:ext uri="{FF2B5EF4-FFF2-40B4-BE49-F238E27FC236}">
                    <a16:creationId xmlns:a16="http://schemas.microsoft.com/office/drawing/2014/main" id="{1A0D8E9A-5671-F649-8D2F-B0D941F9865C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254" name="Freeform 150">
                <a:extLst>
                  <a:ext uri="{FF2B5EF4-FFF2-40B4-BE49-F238E27FC236}">
                    <a16:creationId xmlns:a16="http://schemas.microsoft.com/office/drawing/2014/main" id="{42201A3C-0726-6B6A-C440-12DB8E52B5F6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255" name="Freeform 151">
                <a:extLst>
                  <a:ext uri="{FF2B5EF4-FFF2-40B4-BE49-F238E27FC236}">
                    <a16:creationId xmlns:a16="http://schemas.microsoft.com/office/drawing/2014/main" id="{8306ECC3-B2E6-F155-DF62-A5871459CD7D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75256" name="Oval 152">
                <a:extLst>
                  <a:ext uri="{FF2B5EF4-FFF2-40B4-BE49-F238E27FC236}">
                    <a16:creationId xmlns:a16="http://schemas.microsoft.com/office/drawing/2014/main" id="{F39D8432-6E3E-0C02-00A8-2677CF977AF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charset="0"/>
                  <a:buChar char="►"/>
                  <a:defRPr/>
                </a:pPr>
                <a:endParaRPr lang="it-IT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</p:grpSp>
      </p:grpSp>
      <p:sp>
        <p:nvSpPr>
          <p:cNvPr id="175257" name="Rectangle 153">
            <a:extLst>
              <a:ext uri="{FF2B5EF4-FFF2-40B4-BE49-F238E27FC236}">
                <a16:creationId xmlns:a16="http://schemas.microsoft.com/office/drawing/2014/main" id="{1393643C-27B0-37C4-2631-66B957729A5A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40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175258" name="Rectangle 154">
            <a:extLst>
              <a:ext uri="{FF2B5EF4-FFF2-40B4-BE49-F238E27FC236}">
                <a16:creationId xmlns:a16="http://schemas.microsoft.com/office/drawing/2014/main" id="{7F1650F7-9DA1-6AD7-55E0-50FA54CAC8C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SzTx/>
              <a:buFontTx/>
              <a:buNone/>
              <a:defRPr sz="1000">
                <a:solidFill>
                  <a:schemeClr val="tx1"/>
                </a:solidFill>
                <a:effectLst/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75259" name="Rectangle 155">
            <a:extLst>
              <a:ext uri="{FF2B5EF4-FFF2-40B4-BE49-F238E27FC236}">
                <a16:creationId xmlns:a16="http://schemas.microsoft.com/office/drawing/2014/main" id="{F854C4E2-C7CF-64B8-33D7-69FC44ACDE4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SzTx/>
              <a:buFontTx/>
              <a:buNone/>
              <a:defRPr sz="1000">
                <a:solidFill>
                  <a:schemeClr val="tx1"/>
                </a:solidFill>
                <a:effectLst/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r>
              <a:rPr lang="it-IT"/>
              <a:t>Copyright  Piero  Crispiani</a:t>
            </a:r>
          </a:p>
        </p:txBody>
      </p:sp>
      <p:sp>
        <p:nvSpPr>
          <p:cNvPr id="175260" name="Rectangle 156">
            <a:extLst>
              <a:ext uri="{FF2B5EF4-FFF2-40B4-BE49-F238E27FC236}">
                <a16:creationId xmlns:a16="http://schemas.microsoft.com/office/drawing/2014/main" id="{11A07BFE-82A1-C86A-4471-D8556C1453F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A45ECAA3-4FBD-6D4B-8E77-DAB0FEF42280}" type="slidenum">
              <a:rPr lang="it-IT" altLang="it-IT"/>
              <a:pPr/>
              <a:t>‹N›</a:t>
            </a:fld>
            <a:endParaRPr lang="it-IT" altLang="it-IT"/>
          </a:p>
        </p:txBody>
      </p:sp>
      <p:sp>
        <p:nvSpPr>
          <p:cNvPr id="175261" name="Rectangle 157">
            <a:extLst>
              <a:ext uri="{FF2B5EF4-FFF2-40B4-BE49-F238E27FC236}">
                <a16:creationId xmlns:a16="http://schemas.microsoft.com/office/drawing/2014/main" id="{BD65AB7E-ED9E-2613-796F-B535EE0B351B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00200"/>
            <a:ext cx="8540750" cy="449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319" r:id="rId1"/>
    <p:sldLayoutId id="2147484309" r:id="rId2"/>
    <p:sldLayoutId id="2147484310" r:id="rId3"/>
    <p:sldLayoutId id="2147484311" r:id="rId4"/>
    <p:sldLayoutId id="2147484312" r:id="rId5"/>
    <p:sldLayoutId id="2147484313" r:id="rId6"/>
    <p:sldLayoutId id="2147484314" r:id="rId7"/>
    <p:sldLayoutId id="2147484315" r:id="rId8"/>
    <p:sldLayoutId id="2147484316" r:id="rId9"/>
    <p:sldLayoutId id="2147484317" r:id="rId10"/>
    <p:sldLayoutId id="2147484318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anose="020B0604020202020204" pitchFamily="34" charset="0"/>
        <a:buChar char="►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anose="020B0604020202020204" pitchFamily="34" charset="0"/>
        <a:buChar char="►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anose="020B0604020202020204" pitchFamily="34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egnaposto piè di pagina 4">
            <a:extLst>
              <a:ext uri="{FF2B5EF4-FFF2-40B4-BE49-F238E27FC236}">
                <a16:creationId xmlns:a16="http://schemas.microsoft.com/office/drawing/2014/main" id="{48F3F20E-B58E-8F8B-730D-E5BD4A757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r>
              <a:rPr lang="it-IT" altLang="it-IT" sz="1000">
                <a:solidFill>
                  <a:schemeClr val="tx1"/>
                </a:solidFill>
                <a:latin typeface="Arial" panose="020B0604020202020204" pitchFamily="34" charset="0"/>
              </a:rPr>
              <a:t>Copyright  Piero  Crispiani</a:t>
            </a:r>
          </a:p>
        </p:txBody>
      </p:sp>
      <p:sp>
        <p:nvSpPr>
          <p:cNvPr id="182275" name="Rectangle 3">
            <a:extLst>
              <a:ext uri="{FF2B5EF4-FFF2-40B4-BE49-F238E27FC236}">
                <a16:creationId xmlns:a16="http://schemas.microsoft.com/office/drawing/2014/main" id="{AD1AE898-8B58-5FF4-C7B2-DDA961B073D5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0" y="188913"/>
            <a:ext cx="9144000" cy="5910262"/>
          </a:xfrm>
        </p:spPr>
        <p:txBody>
          <a:bodyPr/>
          <a:lstStyle/>
          <a:p>
            <a:pPr algn="ctr" eaLnBrk="1" hangingPunct="1">
              <a:buFont typeface="Arial" charset="0"/>
              <a:buNone/>
              <a:defRPr/>
            </a:pPr>
            <a:endParaRPr lang="it-IT" sz="4000" dirty="0"/>
          </a:p>
          <a:p>
            <a:pPr algn="ctr" eaLnBrk="1" hangingPunct="1">
              <a:buFont typeface="Arial" charset="0"/>
              <a:buNone/>
              <a:defRPr/>
            </a:pPr>
            <a:r>
              <a:rPr lang="it-IT" sz="2400" dirty="0"/>
              <a:t>OCCHIOBELLO</a:t>
            </a:r>
          </a:p>
          <a:p>
            <a:pPr algn="ctr" eaLnBrk="1" hangingPunct="1">
              <a:buFont typeface="Arial" charset="0"/>
              <a:buNone/>
              <a:defRPr/>
            </a:pPr>
            <a:r>
              <a:rPr lang="it-IT" sz="2400" dirty="0"/>
              <a:t>18  aprile 2026</a:t>
            </a:r>
          </a:p>
          <a:p>
            <a:pPr eaLnBrk="1" hangingPunct="1">
              <a:buFont typeface="Arial" charset="0"/>
              <a:buNone/>
              <a:defRPr/>
            </a:pPr>
            <a:endParaRPr lang="it-IT" dirty="0"/>
          </a:p>
          <a:p>
            <a:pPr algn="ctr" eaLnBrk="1" hangingPunct="1">
              <a:buFont typeface="Arial" charset="0"/>
              <a:buNone/>
              <a:defRPr/>
            </a:pPr>
            <a:r>
              <a:rPr lang="it-IT" sz="2800" b="1" dirty="0">
                <a:solidFill>
                  <a:srgbClr val="FF0000"/>
                </a:solidFill>
              </a:rPr>
              <a:t>DISTURBI DEL  NEUROSVILUPPO</a:t>
            </a:r>
          </a:p>
          <a:p>
            <a:pPr algn="ctr" eaLnBrk="1" hangingPunct="1">
              <a:buFont typeface="Arial" charset="0"/>
              <a:buNone/>
              <a:defRPr/>
            </a:pPr>
            <a:endParaRPr lang="it-IT" sz="2800" b="1" dirty="0">
              <a:solidFill>
                <a:srgbClr val="FF0000"/>
              </a:solidFill>
            </a:endParaRPr>
          </a:p>
          <a:p>
            <a:pPr algn="ctr" eaLnBrk="1" hangingPunct="1">
              <a:buFont typeface="Arial" charset="0"/>
              <a:buNone/>
              <a:defRPr/>
            </a:pPr>
            <a:r>
              <a:rPr lang="it-IT" sz="2800" b="1" dirty="0">
                <a:solidFill>
                  <a:srgbClr val="FF0000"/>
                </a:solidFill>
              </a:rPr>
              <a:t> NEUROATTIVAZIONE E POTENZIAMENTO</a:t>
            </a:r>
          </a:p>
          <a:p>
            <a:pPr algn="ctr" eaLnBrk="1" hangingPunct="1">
              <a:buFont typeface="Arial" charset="0"/>
              <a:buNone/>
              <a:defRPr/>
            </a:pPr>
            <a:endParaRPr lang="it-IT" b="1" dirty="0"/>
          </a:p>
          <a:p>
            <a:pPr algn="ctr" eaLnBrk="1" hangingPunct="1">
              <a:buFont typeface="Arial" charset="0"/>
              <a:buNone/>
              <a:defRPr/>
            </a:pPr>
            <a:endParaRPr lang="it-IT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D2119E-AAB4-8933-749A-D0B11D74B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it-IT" sz="2800" b="1" dirty="0">
                <a:solidFill>
                  <a:srgbClr val="FF0000"/>
                </a:solidFill>
              </a:rPr>
              <a:t>DILATAZIONE DEL MOVIMENTO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6DEDE90-3298-EC78-62C9-020EFE0400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Arial" charset="0"/>
              <a:buNone/>
              <a:defRPr/>
            </a:pPr>
            <a:r>
              <a:rPr lang="it-IT" sz="2400" b="1" dirty="0"/>
              <a:t>Attivazione/allertamento</a:t>
            </a:r>
          </a:p>
          <a:p>
            <a:pPr algn="ctr">
              <a:buFont typeface="Arial" charset="0"/>
              <a:buNone/>
              <a:defRPr/>
            </a:pPr>
            <a:r>
              <a:rPr lang="it-IT" sz="2400" b="1" dirty="0"/>
              <a:t>Ideazione</a:t>
            </a:r>
          </a:p>
          <a:p>
            <a:pPr algn="ctr">
              <a:buFont typeface="Arial" charset="0"/>
              <a:buNone/>
              <a:defRPr/>
            </a:pPr>
            <a:r>
              <a:rPr lang="it-IT" sz="2400" b="1" dirty="0"/>
              <a:t>Pianificazione</a:t>
            </a:r>
          </a:p>
          <a:p>
            <a:pPr algn="ctr">
              <a:buFont typeface="Arial" charset="0"/>
              <a:buNone/>
              <a:defRPr/>
            </a:pPr>
            <a:r>
              <a:rPr lang="it-IT" sz="2400" b="1" dirty="0"/>
              <a:t>Esecuzione Feedback</a:t>
            </a:r>
          </a:p>
          <a:p>
            <a:pPr>
              <a:buFont typeface="Arial" charset="0"/>
              <a:buChar char="►"/>
              <a:defRPr/>
            </a:pPr>
            <a:endParaRPr lang="it-IT" dirty="0"/>
          </a:p>
          <a:p>
            <a:pPr>
              <a:buFont typeface="Arial" charset="0"/>
              <a:buChar char="►"/>
              <a:defRPr/>
            </a:pPr>
            <a:endParaRPr lang="it-IT" dirty="0"/>
          </a:p>
          <a:p>
            <a:pPr>
              <a:buFont typeface="Arial" charset="0"/>
              <a:buNone/>
              <a:defRPr/>
            </a:pPr>
            <a:r>
              <a:rPr lang="it-IT" dirty="0"/>
              <a:t>Percezione – Pensiero – Memoria – Emotività </a:t>
            </a:r>
          </a:p>
          <a:p>
            <a:pPr>
              <a:buFont typeface="Arial" charset="0"/>
              <a:buNone/>
              <a:defRPr/>
            </a:pPr>
            <a:r>
              <a:rPr lang="it-IT" dirty="0"/>
              <a:t>Immaginazione – Orientamento –Linguaggi – Comunicazione ………… </a:t>
            </a:r>
          </a:p>
        </p:txBody>
      </p:sp>
      <p:sp>
        <p:nvSpPr>
          <p:cNvPr id="12292" name="Segnaposto piè di pagina 3">
            <a:extLst>
              <a:ext uri="{FF2B5EF4-FFF2-40B4-BE49-F238E27FC236}">
                <a16:creationId xmlns:a16="http://schemas.microsoft.com/office/drawing/2014/main" id="{3D5D8A59-2442-A2A1-1A87-A41CBE3A7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r>
              <a:rPr lang="it-IT" altLang="it-IT" sz="1000">
                <a:solidFill>
                  <a:schemeClr val="tx1"/>
                </a:solidFill>
                <a:latin typeface="Arial" panose="020B0604020202020204" pitchFamily="34" charset="0"/>
              </a:rPr>
              <a:t>Copyright  Piero  Crispiani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17CE63F-B974-E18A-F035-EE8351412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it-IT" sz="2800" b="1" dirty="0">
                <a:solidFill>
                  <a:srgbClr val="FF0000"/>
                </a:solidFill>
              </a:rPr>
              <a:t>CRITICITA’  NEURO-PSICHICHE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54C9BC5-9FB1-9CE4-B2D6-9396D9F540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Arial" charset="0"/>
              <a:buNone/>
              <a:defRPr/>
            </a:pPr>
            <a:r>
              <a:rPr lang="it-IT" sz="2400" b="1" dirty="0"/>
              <a:t>Lenta  eccitabilità  psichica</a:t>
            </a:r>
          </a:p>
          <a:p>
            <a:pPr algn="ctr">
              <a:buFont typeface="Arial" charset="0"/>
              <a:buNone/>
              <a:defRPr/>
            </a:pPr>
            <a:r>
              <a:rPr lang="it-IT" sz="2400" b="1" dirty="0"/>
              <a:t>Ideazione  disorganizzata</a:t>
            </a:r>
          </a:p>
          <a:p>
            <a:pPr algn="ctr">
              <a:buFont typeface="Arial" charset="0"/>
              <a:buNone/>
              <a:defRPr/>
            </a:pPr>
            <a:r>
              <a:rPr lang="it-IT" sz="2400" b="1" dirty="0"/>
              <a:t>Lenta/bassa  contrattilità   </a:t>
            </a:r>
            <a:r>
              <a:rPr lang="it-IT" sz="2400" b="1" dirty="0" err="1"/>
              <a:t>neuro-mucolare</a:t>
            </a:r>
            <a:endParaRPr lang="it-IT" sz="2400" b="1" dirty="0"/>
          </a:p>
          <a:p>
            <a:pPr algn="ctr">
              <a:buFont typeface="Arial" charset="0"/>
              <a:buNone/>
              <a:defRPr/>
            </a:pPr>
            <a:r>
              <a:rPr lang="it-IT" sz="2400" b="1" dirty="0"/>
              <a:t>Lenta e incerta  Autoregolazione</a:t>
            </a:r>
            <a:r>
              <a:rPr lang="it-IT" dirty="0"/>
              <a:t> </a:t>
            </a:r>
          </a:p>
        </p:txBody>
      </p:sp>
      <p:sp>
        <p:nvSpPr>
          <p:cNvPr id="13316" name="Segnaposto piè di pagina 3">
            <a:extLst>
              <a:ext uri="{FF2B5EF4-FFF2-40B4-BE49-F238E27FC236}">
                <a16:creationId xmlns:a16="http://schemas.microsoft.com/office/drawing/2014/main" id="{3A9ACF2A-E57F-F7BF-876D-1CA99EC30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r>
              <a:rPr lang="it-IT" altLang="it-IT" sz="1000">
                <a:solidFill>
                  <a:schemeClr val="tx1"/>
                </a:solidFill>
                <a:latin typeface="Arial" panose="020B0604020202020204" pitchFamily="34" charset="0"/>
              </a:rPr>
              <a:t>Copyright  Piero  Crispiani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egnaposto piè di pagina 4">
            <a:extLst>
              <a:ext uri="{FF2B5EF4-FFF2-40B4-BE49-F238E27FC236}">
                <a16:creationId xmlns:a16="http://schemas.microsoft.com/office/drawing/2014/main" id="{F28592A3-AF94-CD9B-928E-97E721E25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r>
              <a:rPr lang="it-IT" altLang="it-IT" sz="1000">
                <a:solidFill>
                  <a:schemeClr val="tx1"/>
                </a:solidFill>
                <a:latin typeface="Arial" panose="020B0604020202020204" pitchFamily="34" charset="0"/>
              </a:rPr>
              <a:t>Copyright  Piero  Crispiani</a:t>
            </a:r>
          </a:p>
        </p:txBody>
      </p:sp>
      <p:sp>
        <p:nvSpPr>
          <p:cNvPr id="88066" name="Rectangle 2">
            <a:extLst>
              <a:ext uri="{FF2B5EF4-FFF2-40B4-BE49-F238E27FC236}">
                <a16:creationId xmlns:a16="http://schemas.microsoft.com/office/drawing/2014/main" id="{26CD9696-8E32-D0BB-6F8C-0FF844304ABD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2400" b="1" dirty="0">
                <a:solidFill>
                  <a:srgbClr val="FF6600"/>
                </a:solidFill>
                <a:latin typeface="Comic Sans MS" pitchFamily="66" charset="0"/>
              </a:rPr>
              <a:t>Irruzione della Disprassia  </a:t>
            </a:r>
          </a:p>
        </p:txBody>
      </p:sp>
      <p:sp>
        <p:nvSpPr>
          <p:cNvPr id="88067" name="Rectangle 3">
            <a:extLst>
              <a:ext uri="{FF2B5EF4-FFF2-40B4-BE49-F238E27FC236}">
                <a16:creationId xmlns:a16="http://schemas.microsoft.com/office/drawing/2014/main" id="{C009BBC8-68D1-6E7E-F750-A59065038B60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0" y="1341438"/>
            <a:ext cx="8842375" cy="4757737"/>
          </a:xfrm>
        </p:spPr>
        <p:txBody>
          <a:bodyPr/>
          <a:lstStyle/>
          <a:p>
            <a:pPr eaLnBrk="1" hangingPunct="1">
              <a:buFont typeface="Arial" charset="0"/>
              <a:buNone/>
              <a:defRPr/>
            </a:pPr>
            <a:endParaRPr lang="it-IT" b="1" dirty="0">
              <a:latin typeface="Comic Sans MS" pitchFamily="66" charset="0"/>
            </a:endParaRPr>
          </a:p>
          <a:p>
            <a:pPr eaLnBrk="1" hangingPunct="1">
              <a:buFont typeface="Arial" charset="0"/>
              <a:buNone/>
              <a:defRPr/>
            </a:pPr>
            <a:endParaRPr lang="it-IT" b="1" dirty="0">
              <a:latin typeface="Comic Sans MS" pitchFamily="66" charset="0"/>
            </a:endParaRPr>
          </a:p>
        </p:txBody>
      </p:sp>
      <p:pic>
        <p:nvPicPr>
          <p:cNvPr id="14341" name="Immagine 4" descr="[pippo03solo.1.600.jpg]">
            <a:extLst>
              <a:ext uri="{FF2B5EF4-FFF2-40B4-BE49-F238E27FC236}">
                <a16:creationId xmlns:a16="http://schemas.microsoft.com/office/drawing/2014/main" id="{288915EB-A408-5B1D-6D55-69D0F91A68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700213"/>
            <a:ext cx="7693025" cy="471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1DA0C8B-0370-8451-EFEC-C481E9E6C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it-IT" sz="2800" b="1" dirty="0">
                <a:solidFill>
                  <a:srgbClr val="FF0000"/>
                </a:solidFill>
              </a:rPr>
              <a:t>FUNZIONI  FONDAMEMNTALI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C69F5AB-295E-8816-0E9E-0A3A83E119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►"/>
              <a:defRPr/>
            </a:pPr>
            <a:r>
              <a:rPr lang="it-IT" dirty="0"/>
              <a:t>  Neuroattivazione</a:t>
            </a:r>
          </a:p>
          <a:p>
            <a:pPr>
              <a:buFont typeface="Arial" charset="0"/>
              <a:buChar char="►"/>
              <a:defRPr/>
            </a:pPr>
            <a:endParaRPr lang="it-IT" dirty="0"/>
          </a:p>
          <a:p>
            <a:pPr>
              <a:buFont typeface="Arial" charset="0"/>
              <a:buChar char="►"/>
              <a:defRPr/>
            </a:pPr>
            <a:r>
              <a:rPr lang="it-IT" dirty="0"/>
              <a:t>  Potenziamento</a:t>
            </a:r>
          </a:p>
          <a:p>
            <a:pPr>
              <a:buFont typeface="Arial" charset="0"/>
              <a:buChar char="►"/>
              <a:defRPr/>
            </a:pPr>
            <a:endParaRPr lang="it-IT" dirty="0"/>
          </a:p>
          <a:p>
            <a:pPr>
              <a:buFont typeface="Arial" charset="0"/>
              <a:buChar char="►"/>
              <a:defRPr/>
            </a:pPr>
            <a:r>
              <a:rPr lang="it-IT" dirty="0"/>
              <a:t> Intensità</a:t>
            </a:r>
          </a:p>
          <a:p>
            <a:pPr>
              <a:buFont typeface="Arial" charset="0"/>
              <a:buChar char="►"/>
              <a:defRPr/>
            </a:pPr>
            <a:endParaRPr lang="it-IT" dirty="0"/>
          </a:p>
          <a:p>
            <a:pPr>
              <a:buFont typeface="Arial" charset="0"/>
              <a:buChar char="►"/>
              <a:defRPr/>
            </a:pPr>
            <a:r>
              <a:rPr lang="it-IT" dirty="0"/>
              <a:t>Sinestesie/multitasking</a:t>
            </a:r>
          </a:p>
        </p:txBody>
      </p:sp>
      <p:sp>
        <p:nvSpPr>
          <p:cNvPr id="15364" name="Segnaposto piè di pagina 3">
            <a:extLst>
              <a:ext uri="{FF2B5EF4-FFF2-40B4-BE49-F238E27FC236}">
                <a16:creationId xmlns:a16="http://schemas.microsoft.com/office/drawing/2014/main" id="{FA4ABBEE-4964-7074-8C05-691AED09A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r>
              <a:rPr lang="it-IT" altLang="it-IT" sz="1000">
                <a:solidFill>
                  <a:schemeClr val="tx1"/>
                </a:solidFill>
                <a:latin typeface="Arial" panose="020B0604020202020204" pitchFamily="34" charset="0"/>
              </a:rPr>
              <a:t>Copyright  Piero  Crispiani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E96B71-DFCB-4236-29E5-E0EE09808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it-IT" sz="2800" b="1" dirty="0">
                <a:solidFill>
                  <a:srgbClr val="FF0000"/>
                </a:solidFill>
              </a:rPr>
              <a:t>GUADAGNI  FONDAMEMNTALI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74EA945-0F66-6A7D-0F89-235C698267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►"/>
              <a:defRPr/>
            </a:pPr>
            <a:r>
              <a:rPr lang="it-IT" dirty="0"/>
              <a:t>  Crescita  neurologica</a:t>
            </a:r>
          </a:p>
          <a:p>
            <a:pPr>
              <a:buFont typeface="Arial" charset="0"/>
              <a:buChar char="►"/>
              <a:defRPr/>
            </a:pPr>
            <a:endParaRPr lang="it-IT" dirty="0"/>
          </a:p>
          <a:p>
            <a:pPr>
              <a:buFont typeface="Arial" charset="0"/>
              <a:buChar char="►"/>
              <a:defRPr/>
            </a:pPr>
            <a:r>
              <a:rPr lang="it-IT" dirty="0"/>
              <a:t>  Riorganizzazione neurologica</a:t>
            </a:r>
          </a:p>
          <a:p>
            <a:pPr>
              <a:buFont typeface="Arial" charset="0"/>
              <a:buChar char="►"/>
              <a:defRPr/>
            </a:pPr>
            <a:endParaRPr lang="it-IT" dirty="0"/>
          </a:p>
          <a:p>
            <a:pPr>
              <a:buFont typeface="Arial" charset="0"/>
              <a:buChar char="►"/>
              <a:defRPr/>
            </a:pPr>
            <a:r>
              <a:rPr lang="it-IT" dirty="0"/>
              <a:t> Plasticità </a:t>
            </a:r>
            <a:r>
              <a:rPr lang="it-IT" dirty="0" err="1"/>
              <a:t>neurtologica</a:t>
            </a:r>
            <a:endParaRPr lang="it-IT" dirty="0"/>
          </a:p>
          <a:p>
            <a:pPr>
              <a:buFont typeface="Arial" charset="0"/>
              <a:buChar char="►"/>
              <a:defRPr/>
            </a:pPr>
            <a:endParaRPr lang="it-IT" dirty="0"/>
          </a:p>
          <a:p>
            <a:pPr algn="ctr">
              <a:buFont typeface="Arial" charset="0"/>
              <a:buNone/>
              <a:defRPr/>
            </a:pPr>
            <a:r>
              <a:rPr lang="it-IT" b="1" dirty="0">
                <a:solidFill>
                  <a:srgbClr val="FF0000"/>
                </a:solidFill>
              </a:rPr>
              <a:t>Neuroattivazione  mentale</a:t>
            </a:r>
          </a:p>
        </p:txBody>
      </p:sp>
      <p:sp>
        <p:nvSpPr>
          <p:cNvPr id="16388" name="Segnaposto piè di pagina 3">
            <a:extLst>
              <a:ext uri="{FF2B5EF4-FFF2-40B4-BE49-F238E27FC236}">
                <a16:creationId xmlns:a16="http://schemas.microsoft.com/office/drawing/2014/main" id="{8F1A88B5-91A8-AB0E-7E7E-0D44065CD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r>
              <a:rPr lang="it-IT" altLang="it-IT" sz="1000">
                <a:solidFill>
                  <a:schemeClr val="tx1"/>
                </a:solidFill>
                <a:latin typeface="Arial" panose="020B0604020202020204" pitchFamily="34" charset="0"/>
              </a:rPr>
              <a:t>Copyright  Piero  Crispiani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egnaposto piè di pagina 4">
            <a:extLst>
              <a:ext uri="{FF2B5EF4-FFF2-40B4-BE49-F238E27FC236}">
                <a16:creationId xmlns:a16="http://schemas.microsoft.com/office/drawing/2014/main" id="{2B1A2C59-2323-D6F0-8FE5-0EF4E4C7D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r>
              <a:rPr lang="it-IT" altLang="it-IT" sz="1000">
                <a:solidFill>
                  <a:schemeClr val="tx1"/>
                </a:solidFill>
                <a:latin typeface="Arial" panose="020B0604020202020204" pitchFamily="34" charset="0"/>
              </a:rPr>
              <a:t>Copyright  Piero  Crispiani</a:t>
            </a:r>
          </a:p>
        </p:txBody>
      </p:sp>
      <p:sp>
        <p:nvSpPr>
          <p:cNvPr id="88066" name="Rectangle 2">
            <a:extLst>
              <a:ext uri="{FF2B5EF4-FFF2-40B4-BE49-F238E27FC236}">
                <a16:creationId xmlns:a16="http://schemas.microsoft.com/office/drawing/2014/main" id="{16FEEA26-05CB-534B-0167-2D009D0EF84B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3200" dirty="0">
                <a:solidFill>
                  <a:srgbClr val="FF6600"/>
                </a:solidFill>
                <a:latin typeface="Comic Sans MS" pitchFamily="66" charset="0"/>
              </a:rPr>
              <a:t>ACTIVITY  GYM  -  NEUROACTIVATION</a:t>
            </a:r>
          </a:p>
        </p:txBody>
      </p:sp>
      <p:sp>
        <p:nvSpPr>
          <p:cNvPr id="88067" name="Rectangle 3">
            <a:extLst>
              <a:ext uri="{FF2B5EF4-FFF2-40B4-BE49-F238E27FC236}">
                <a16:creationId xmlns:a16="http://schemas.microsoft.com/office/drawing/2014/main" id="{E6202E63-468A-4154-B436-908C7F07454B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0" y="1125538"/>
            <a:ext cx="8842375" cy="4973637"/>
          </a:xfrm>
        </p:spPr>
        <p:txBody>
          <a:bodyPr/>
          <a:lstStyle/>
          <a:p>
            <a:pPr eaLnBrk="1" hangingPunct="1">
              <a:buFont typeface="Arial" charset="0"/>
              <a:buNone/>
              <a:defRPr/>
            </a:pPr>
            <a:r>
              <a:rPr lang="it-IT" b="1" dirty="0">
                <a:latin typeface="Comic Sans MS" pitchFamily="66" charset="0"/>
              </a:rPr>
              <a:t> </a:t>
            </a:r>
          </a:p>
          <a:p>
            <a:pPr algn="ctr" eaLnBrk="1" hangingPunct="1">
              <a:buFont typeface="Arial" charset="0"/>
              <a:buNone/>
              <a:defRPr/>
            </a:pPr>
            <a:r>
              <a:rPr lang="it-IT" sz="3600" b="1" dirty="0">
                <a:latin typeface="Comic Sans MS" pitchFamily="66" charset="0"/>
              </a:rPr>
              <a:t> Incipit</a:t>
            </a:r>
          </a:p>
          <a:p>
            <a:pPr algn="ctr" eaLnBrk="1" hangingPunct="1">
              <a:buFont typeface="Arial" charset="0"/>
              <a:buNone/>
              <a:defRPr/>
            </a:pPr>
            <a:r>
              <a:rPr lang="it-IT" sz="3600" b="1" dirty="0" err="1">
                <a:latin typeface="Comic Sans MS" pitchFamily="66" charset="0"/>
              </a:rPr>
              <a:t>Fluency</a:t>
            </a:r>
            <a:endParaRPr lang="it-IT" sz="3600" b="1" dirty="0">
              <a:latin typeface="Comic Sans MS" pitchFamily="66" charset="0"/>
            </a:endParaRPr>
          </a:p>
          <a:p>
            <a:pPr algn="ctr" eaLnBrk="1" hangingPunct="1">
              <a:buFont typeface="Arial" charset="0"/>
              <a:buNone/>
              <a:defRPr/>
            </a:pPr>
            <a:r>
              <a:rPr lang="it-IT" sz="3600" b="1" dirty="0">
                <a:latin typeface="Comic Sans MS" pitchFamily="66" charset="0"/>
              </a:rPr>
              <a:t>Cross </a:t>
            </a:r>
            <a:r>
              <a:rPr lang="it-IT" sz="3600" b="1" dirty="0" err="1">
                <a:latin typeface="Comic Sans MS" pitchFamily="66" charset="0"/>
              </a:rPr>
              <a:t>patterns</a:t>
            </a:r>
            <a:endParaRPr lang="it-IT" sz="3600" b="1" dirty="0">
              <a:latin typeface="Comic Sans MS" pitchFamily="66" charset="0"/>
            </a:endParaRPr>
          </a:p>
          <a:p>
            <a:pPr algn="ctr" eaLnBrk="1" hangingPunct="1">
              <a:buFont typeface="Arial" charset="0"/>
              <a:buNone/>
              <a:defRPr/>
            </a:pPr>
            <a:r>
              <a:rPr lang="it-IT" sz="3600" b="1" dirty="0">
                <a:latin typeface="Comic Sans MS" pitchFamily="66" charset="0"/>
              </a:rPr>
              <a:t>Rotator </a:t>
            </a:r>
            <a:r>
              <a:rPr lang="it-IT" sz="3600" b="1" dirty="0" err="1">
                <a:latin typeface="Comic Sans MS" pitchFamily="66" charset="0"/>
              </a:rPr>
              <a:t>patterns</a:t>
            </a:r>
            <a:endParaRPr lang="it-IT" sz="3600" b="1" dirty="0">
              <a:latin typeface="Comic Sans MS" pitchFamily="66" charset="0"/>
            </a:endParaRPr>
          </a:p>
          <a:p>
            <a:pPr algn="ctr" eaLnBrk="1" hangingPunct="1">
              <a:buFont typeface="Arial" charset="0"/>
              <a:buNone/>
              <a:defRPr/>
            </a:pPr>
            <a:r>
              <a:rPr lang="it-IT" sz="3600" b="1" dirty="0">
                <a:latin typeface="Comic Sans MS" pitchFamily="66" charset="0"/>
              </a:rPr>
              <a:t>A reverse </a:t>
            </a:r>
            <a:r>
              <a:rPr lang="it-IT" sz="3600" b="1" dirty="0" err="1">
                <a:latin typeface="Comic Sans MS" pitchFamily="66" charset="0"/>
              </a:rPr>
              <a:t>patterns</a:t>
            </a:r>
            <a:endParaRPr lang="it-IT" sz="3600" b="1" dirty="0">
              <a:latin typeface="Comic Sans MS" pitchFamily="66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egnaposto piè di pagina 4">
            <a:extLst>
              <a:ext uri="{FF2B5EF4-FFF2-40B4-BE49-F238E27FC236}">
                <a16:creationId xmlns:a16="http://schemas.microsoft.com/office/drawing/2014/main" id="{C2E240AF-6106-7959-DA4D-50AC52264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r>
              <a:rPr lang="it-IT" altLang="it-IT" sz="1000">
                <a:solidFill>
                  <a:schemeClr val="tx1"/>
                </a:solidFill>
                <a:latin typeface="Arial" panose="020B0604020202020204" pitchFamily="34" charset="0"/>
              </a:rPr>
              <a:t>Copyright  Piero  Crispiani</a:t>
            </a:r>
          </a:p>
        </p:txBody>
      </p:sp>
      <p:sp>
        <p:nvSpPr>
          <p:cNvPr id="88066" name="Rectangle 2">
            <a:extLst>
              <a:ext uri="{FF2B5EF4-FFF2-40B4-BE49-F238E27FC236}">
                <a16:creationId xmlns:a16="http://schemas.microsoft.com/office/drawing/2014/main" id="{41A7AD91-61A8-AF64-5C0D-56E6DF4C5824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3200" dirty="0">
                <a:solidFill>
                  <a:srgbClr val="FF6600"/>
                </a:solidFill>
                <a:latin typeface="Comic Sans MS" pitchFamily="66" charset="0"/>
              </a:rPr>
              <a:t>PARADIGMI  E  PRATICHE</a:t>
            </a:r>
          </a:p>
        </p:txBody>
      </p:sp>
      <p:sp>
        <p:nvSpPr>
          <p:cNvPr id="88067" name="Rectangle 3">
            <a:extLst>
              <a:ext uri="{FF2B5EF4-FFF2-40B4-BE49-F238E27FC236}">
                <a16:creationId xmlns:a16="http://schemas.microsoft.com/office/drawing/2014/main" id="{E6F71216-B38C-57E1-2140-FA742820AAD8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0" y="1125538"/>
            <a:ext cx="8842375" cy="4973637"/>
          </a:xfrm>
        </p:spPr>
        <p:txBody>
          <a:bodyPr/>
          <a:lstStyle/>
          <a:p>
            <a:pPr eaLnBrk="1" hangingPunct="1">
              <a:buFont typeface="Arial" charset="0"/>
              <a:buNone/>
              <a:defRPr/>
            </a:pPr>
            <a:r>
              <a:rPr lang="it-IT" b="1" dirty="0">
                <a:latin typeface="Comic Sans MS" pitchFamily="66" charset="0"/>
              </a:rPr>
              <a:t> </a:t>
            </a:r>
          </a:p>
          <a:p>
            <a:pPr eaLnBrk="1" hangingPunct="1">
              <a:buFont typeface="Arial" charset="0"/>
              <a:buNone/>
              <a:defRPr/>
            </a:pPr>
            <a:endParaRPr lang="it-IT" b="1" dirty="0">
              <a:latin typeface="Comic Sans MS" pitchFamily="66" charset="0"/>
            </a:endParaRPr>
          </a:p>
          <a:p>
            <a:pPr algn="ctr" eaLnBrk="1" hangingPunct="1">
              <a:buFont typeface="Arial" charset="0"/>
              <a:buNone/>
              <a:defRPr/>
            </a:pPr>
            <a:r>
              <a:rPr lang="it-IT" b="1" dirty="0">
                <a:latin typeface="Comic Sans MS" pitchFamily="66" charset="0"/>
              </a:rPr>
              <a:t>COGNITIVE  MOTOR  TRAINING</a:t>
            </a:r>
          </a:p>
          <a:p>
            <a:pPr algn="ctr" eaLnBrk="1" hangingPunct="1">
              <a:buFont typeface="Arial" charset="0"/>
              <a:buNone/>
              <a:defRPr/>
            </a:pPr>
            <a:endParaRPr lang="it-IT" b="1" dirty="0">
              <a:latin typeface="Comic Sans MS" pitchFamily="66" charset="0"/>
            </a:endParaRPr>
          </a:p>
          <a:p>
            <a:pPr algn="ctr" eaLnBrk="1" hangingPunct="1">
              <a:buFont typeface="Arial" charset="0"/>
              <a:buNone/>
              <a:defRPr/>
            </a:pPr>
            <a:r>
              <a:rPr lang="it-IT" b="1" dirty="0">
                <a:latin typeface="Comic Sans MS" pitchFamily="66" charset="0"/>
              </a:rPr>
              <a:t>VERBAL MOTOR TRAINING</a:t>
            </a:r>
          </a:p>
          <a:p>
            <a:pPr algn="ctr" eaLnBrk="1" hangingPunct="1">
              <a:buFont typeface="Arial" charset="0"/>
              <a:buNone/>
              <a:defRPr/>
            </a:pPr>
            <a:endParaRPr lang="it-IT" b="1" dirty="0">
              <a:latin typeface="Comic Sans MS" pitchFamily="66" charset="0"/>
            </a:endParaRPr>
          </a:p>
          <a:p>
            <a:pPr algn="ctr" eaLnBrk="1" hangingPunct="1">
              <a:buFont typeface="Arial" charset="0"/>
              <a:buNone/>
              <a:defRPr/>
            </a:pPr>
            <a:r>
              <a:rPr lang="it-IT" b="1" dirty="0">
                <a:latin typeface="Comic Sans MS" pitchFamily="66" charset="0"/>
              </a:rPr>
              <a:t>MOTODIDATTICA</a:t>
            </a:r>
          </a:p>
        </p:txBody>
      </p:sp>
    </p:spTree>
  </p:cSld>
  <p:clrMapOvr>
    <a:masterClrMapping/>
  </p:clrMapOvr>
  <p:transition>
    <p:dissolv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egnaposto piè di pagina 4">
            <a:extLst>
              <a:ext uri="{FF2B5EF4-FFF2-40B4-BE49-F238E27FC236}">
                <a16:creationId xmlns:a16="http://schemas.microsoft.com/office/drawing/2014/main" id="{D598A16B-CC60-0C17-6A05-7A79A9B31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r>
              <a:rPr lang="it-IT" altLang="it-IT" sz="1000">
                <a:solidFill>
                  <a:schemeClr val="tx1"/>
                </a:solidFill>
                <a:latin typeface="Arial" panose="020B0604020202020204" pitchFamily="34" charset="0"/>
              </a:rPr>
              <a:t>Copyright  Piero  Crispiani</a:t>
            </a:r>
          </a:p>
        </p:txBody>
      </p:sp>
      <p:sp>
        <p:nvSpPr>
          <p:cNvPr id="88066" name="Rectangle 2">
            <a:extLst>
              <a:ext uri="{FF2B5EF4-FFF2-40B4-BE49-F238E27FC236}">
                <a16:creationId xmlns:a16="http://schemas.microsoft.com/office/drawing/2014/main" id="{B81CBC68-7E1F-3846-2C69-6E0AF3955BE6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3200" dirty="0">
                <a:solidFill>
                  <a:srgbClr val="FF6600"/>
                </a:solidFill>
                <a:latin typeface="Comic Sans MS" pitchFamily="66" charset="0"/>
              </a:rPr>
              <a:t>…. </a:t>
            </a:r>
          </a:p>
        </p:txBody>
      </p:sp>
      <p:sp>
        <p:nvSpPr>
          <p:cNvPr id="88067" name="Rectangle 3">
            <a:extLst>
              <a:ext uri="{FF2B5EF4-FFF2-40B4-BE49-F238E27FC236}">
                <a16:creationId xmlns:a16="http://schemas.microsoft.com/office/drawing/2014/main" id="{DFB92893-517A-698C-29B2-69FB79D640EA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0" y="1125538"/>
            <a:ext cx="8842375" cy="4973637"/>
          </a:xfrm>
        </p:spPr>
        <p:txBody>
          <a:bodyPr/>
          <a:lstStyle/>
          <a:p>
            <a:pPr eaLnBrk="1" hangingPunct="1">
              <a:buFont typeface="Arial" charset="0"/>
              <a:buNone/>
              <a:defRPr/>
            </a:pPr>
            <a:r>
              <a:rPr lang="it-IT" b="1" dirty="0">
                <a:latin typeface="Comic Sans MS" pitchFamily="66" charset="0"/>
              </a:rPr>
              <a:t> </a:t>
            </a:r>
          </a:p>
          <a:p>
            <a:pPr algn="ctr" eaLnBrk="1" hangingPunct="1">
              <a:buFont typeface="Arial" charset="0"/>
              <a:buNone/>
              <a:defRPr/>
            </a:pPr>
            <a:endParaRPr lang="it-IT" b="1" dirty="0">
              <a:latin typeface="Comic Sans MS" pitchFamily="66" charset="0"/>
            </a:endParaRPr>
          </a:p>
          <a:p>
            <a:pPr algn="ctr" eaLnBrk="1" hangingPunct="1">
              <a:buFont typeface="Arial" charset="0"/>
              <a:buNone/>
              <a:defRPr/>
            </a:pPr>
            <a:endParaRPr lang="it-IT" b="1">
              <a:latin typeface="Comic Sans MS" pitchFamily="66" charset="0"/>
            </a:endParaRPr>
          </a:p>
          <a:p>
            <a:pPr algn="ctr" eaLnBrk="1" hangingPunct="1">
              <a:buFont typeface="Arial" charset="0"/>
              <a:buNone/>
              <a:defRPr/>
            </a:pPr>
            <a:r>
              <a:rPr lang="it-IT" b="1">
                <a:latin typeface="Comic Sans MS" pitchFamily="66" charset="0"/>
              </a:rPr>
              <a:t>grazie</a:t>
            </a:r>
            <a:endParaRPr lang="it-IT" b="1" dirty="0">
              <a:latin typeface="Comic Sans MS" pitchFamily="66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egnaposto piè di pagina 4">
            <a:extLst>
              <a:ext uri="{FF2B5EF4-FFF2-40B4-BE49-F238E27FC236}">
                <a16:creationId xmlns:a16="http://schemas.microsoft.com/office/drawing/2014/main" id="{A536D39B-A267-A3D5-759B-38EA25B7E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r>
              <a:rPr lang="it-IT" altLang="it-IT" sz="1000">
                <a:solidFill>
                  <a:schemeClr val="tx1"/>
                </a:solidFill>
                <a:latin typeface="Arial" panose="020B0604020202020204" pitchFamily="34" charset="0"/>
              </a:rPr>
              <a:t>Copyright  Piero  Crispiani</a:t>
            </a:r>
          </a:p>
        </p:txBody>
      </p:sp>
      <p:sp>
        <p:nvSpPr>
          <p:cNvPr id="182275" name="Rectangle 3">
            <a:extLst>
              <a:ext uri="{FF2B5EF4-FFF2-40B4-BE49-F238E27FC236}">
                <a16:creationId xmlns:a16="http://schemas.microsoft.com/office/drawing/2014/main" id="{8D2A61F2-217D-FBD9-A44C-B16626E3437D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0" y="188913"/>
            <a:ext cx="9144000" cy="5910262"/>
          </a:xfrm>
        </p:spPr>
        <p:txBody>
          <a:bodyPr/>
          <a:lstStyle/>
          <a:p>
            <a:pPr algn="ctr" eaLnBrk="1" hangingPunct="1">
              <a:buFont typeface="Arial" charset="0"/>
              <a:buNone/>
              <a:defRPr/>
            </a:pPr>
            <a:endParaRPr lang="it-IT" sz="4000" dirty="0"/>
          </a:p>
          <a:p>
            <a:pPr algn="ctr" eaLnBrk="1" hangingPunct="1">
              <a:buFont typeface="Arial" charset="0"/>
              <a:buNone/>
              <a:defRPr/>
            </a:pPr>
            <a:r>
              <a:rPr lang="it-IT" sz="2400" dirty="0"/>
              <a:t>Prof.  PIERO  CRISPIANI</a:t>
            </a:r>
          </a:p>
          <a:p>
            <a:pPr algn="ctr" eaLnBrk="1" hangingPunct="1">
              <a:buFont typeface="Arial" charset="0"/>
              <a:buNone/>
              <a:defRPr/>
            </a:pPr>
            <a:endParaRPr lang="it-IT" sz="2400" dirty="0"/>
          </a:p>
          <a:p>
            <a:pPr algn="ctr" eaLnBrk="1" hangingPunct="1">
              <a:buFont typeface="Arial" charset="0"/>
              <a:buNone/>
              <a:defRPr/>
            </a:pPr>
            <a:r>
              <a:rPr lang="it-IT" sz="2400" dirty="0"/>
              <a:t>Università  Macerata</a:t>
            </a:r>
          </a:p>
          <a:p>
            <a:pPr eaLnBrk="1" hangingPunct="1">
              <a:buFont typeface="Arial" charset="0"/>
              <a:buNone/>
              <a:defRPr/>
            </a:pPr>
            <a:endParaRPr lang="it-IT" sz="2400" dirty="0"/>
          </a:p>
          <a:p>
            <a:pPr eaLnBrk="1" hangingPunct="1">
              <a:buFont typeface="Arial" charset="0"/>
              <a:buNone/>
              <a:defRPr/>
            </a:pPr>
            <a:endParaRPr lang="it-IT" sz="2400" dirty="0"/>
          </a:p>
          <a:p>
            <a:pPr algn="ctr" eaLnBrk="1" hangingPunct="1">
              <a:buFont typeface="Arial" charset="0"/>
              <a:buNone/>
              <a:defRPr/>
            </a:pPr>
            <a:r>
              <a:rPr lang="it-IT" sz="2400" dirty="0"/>
              <a:t>Direttore Scientifico </a:t>
            </a:r>
          </a:p>
          <a:p>
            <a:pPr algn="ctr" eaLnBrk="1" hangingPunct="1">
              <a:buFont typeface="Arial" charset="0"/>
              <a:buNone/>
              <a:defRPr/>
            </a:pPr>
            <a:r>
              <a:rPr lang="it-IT" sz="2400" dirty="0"/>
              <a:t>Centro Internazionale Disprassia e Dislessia</a:t>
            </a:r>
          </a:p>
          <a:p>
            <a:pPr algn="ctr" eaLnBrk="1" hangingPunct="1">
              <a:buFont typeface="Arial" charset="0"/>
              <a:buNone/>
              <a:defRPr/>
            </a:pPr>
            <a:endParaRPr lang="it-IT" sz="2400" dirty="0"/>
          </a:p>
          <a:p>
            <a:pPr algn="ctr" eaLnBrk="1" hangingPunct="1">
              <a:buFont typeface="Arial" charset="0"/>
              <a:buNone/>
              <a:defRPr/>
            </a:pPr>
            <a:r>
              <a:rPr lang="it-IT" sz="2400" dirty="0"/>
              <a:t>Istituto Itard</a:t>
            </a:r>
          </a:p>
          <a:p>
            <a:pPr algn="ctr" eaLnBrk="1" hangingPunct="1">
              <a:buFont typeface="Arial" charset="0"/>
              <a:buNone/>
              <a:defRPr/>
            </a:pPr>
            <a:r>
              <a:rPr lang="it-IT" sz="2400" b="1" dirty="0">
                <a:solidFill>
                  <a:srgbClr val="FF0000"/>
                </a:solidFill>
              </a:rPr>
              <a:t>  </a:t>
            </a:r>
          </a:p>
          <a:p>
            <a:pPr algn="ctr" eaLnBrk="1" hangingPunct="1">
              <a:buFont typeface="Arial" charset="0"/>
              <a:buNone/>
              <a:defRPr/>
            </a:pPr>
            <a:endParaRPr lang="it-IT" b="1" dirty="0"/>
          </a:p>
          <a:p>
            <a:pPr algn="ctr" eaLnBrk="1" hangingPunct="1">
              <a:buFont typeface="Arial" charset="0"/>
              <a:buNone/>
              <a:defRPr/>
            </a:pPr>
            <a:endParaRPr lang="it-IT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egnaposto piè di pagina 4">
            <a:extLst>
              <a:ext uri="{FF2B5EF4-FFF2-40B4-BE49-F238E27FC236}">
                <a16:creationId xmlns:a16="http://schemas.microsoft.com/office/drawing/2014/main" id="{E9414DAC-BD09-C420-3D71-F2C0491BB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r>
              <a:rPr lang="it-IT" altLang="it-IT" sz="1000">
                <a:solidFill>
                  <a:schemeClr val="tx1"/>
                </a:solidFill>
                <a:latin typeface="Arial" panose="020B0604020202020204" pitchFamily="34" charset="0"/>
              </a:rPr>
              <a:t>Copyright  Piero  Crispiani</a:t>
            </a:r>
          </a:p>
        </p:txBody>
      </p:sp>
      <p:sp>
        <p:nvSpPr>
          <p:cNvPr id="88066" name="Rectangle 2">
            <a:extLst>
              <a:ext uri="{FF2B5EF4-FFF2-40B4-BE49-F238E27FC236}">
                <a16:creationId xmlns:a16="http://schemas.microsoft.com/office/drawing/2014/main" id="{94D54539-B25F-04C4-8B27-5C1B6235B59D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3200" dirty="0">
                <a:solidFill>
                  <a:srgbClr val="FF6600"/>
                </a:solidFill>
                <a:latin typeface="Comic Sans MS" pitchFamily="66" charset="0"/>
              </a:rPr>
              <a:t>ITARD  NETWORK</a:t>
            </a:r>
          </a:p>
        </p:txBody>
      </p:sp>
      <p:sp>
        <p:nvSpPr>
          <p:cNvPr id="88067" name="Rectangle 3">
            <a:extLst>
              <a:ext uri="{FF2B5EF4-FFF2-40B4-BE49-F238E27FC236}">
                <a16:creationId xmlns:a16="http://schemas.microsoft.com/office/drawing/2014/main" id="{7E792136-C4D6-FFEB-93B7-80BA41A35511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0" y="1125538"/>
            <a:ext cx="8842375" cy="4973637"/>
          </a:xfrm>
        </p:spPr>
        <p:txBody>
          <a:bodyPr/>
          <a:lstStyle/>
          <a:p>
            <a:pPr eaLnBrk="1" hangingPunct="1">
              <a:buFont typeface="Arial" charset="0"/>
              <a:buNone/>
              <a:defRPr/>
            </a:pPr>
            <a:r>
              <a:rPr lang="it-IT" b="1" dirty="0">
                <a:latin typeface="Comic Sans MS" pitchFamily="66" charset="0"/>
              </a:rPr>
              <a:t> 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it-IT" b="1" dirty="0">
                <a:latin typeface="Comic Sans MS" pitchFamily="66" charset="0"/>
              </a:rPr>
              <a:t> </a:t>
            </a:r>
            <a:r>
              <a:rPr lang="it-IT" sz="2400" b="1" dirty="0">
                <a:latin typeface="Comic Sans MS" pitchFamily="66" charset="0"/>
              </a:rPr>
              <a:t>Centro  Studi  Itard</a:t>
            </a:r>
          </a:p>
          <a:p>
            <a:pPr eaLnBrk="1" hangingPunct="1">
              <a:buFont typeface="Arial" charset="0"/>
              <a:buChar char="►"/>
              <a:defRPr/>
            </a:pPr>
            <a:endParaRPr lang="it-IT" sz="2400" b="1" dirty="0">
              <a:latin typeface="Comic Sans MS" pitchFamily="66" charset="0"/>
            </a:endParaRPr>
          </a:p>
          <a:p>
            <a:pPr eaLnBrk="1" hangingPunct="1">
              <a:buFont typeface="Arial" charset="0"/>
              <a:buNone/>
              <a:defRPr/>
            </a:pPr>
            <a:r>
              <a:rPr lang="it-IT" sz="2400" b="1" dirty="0">
                <a:latin typeface="Comic Sans MS" pitchFamily="66" charset="0"/>
              </a:rPr>
              <a:t> Istituto Itard</a:t>
            </a:r>
          </a:p>
          <a:p>
            <a:pPr eaLnBrk="1" hangingPunct="1">
              <a:buFont typeface="Arial" charset="0"/>
              <a:buNone/>
              <a:defRPr/>
            </a:pPr>
            <a:endParaRPr lang="it-IT" sz="2400" b="1" dirty="0">
              <a:latin typeface="Comic Sans MS" pitchFamily="66" charset="0"/>
            </a:endParaRPr>
          </a:p>
          <a:p>
            <a:pPr eaLnBrk="1" hangingPunct="1">
              <a:buFont typeface="Arial" charset="0"/>
              <a:buNone/>
              <a:defRPr/>
            </a:pPr>
            <a:r>
              <a:rPr lang="it-IT" sz="2400" b="1" dirty="0">
                <a:latin typeface="Comic Sans MS" pitchFamily="66" charset="0"/>
              </a:rPr>
              <a:t> Editore Itard</a:t>
            </a:r>
          </a:p>
          <a:p>
            <a:pPr eaLnBrk="1" hangingPunct="1">
              <a:buFont typeface="Arial" charset="0"/>
              <a:buNone/>
              <a:defRPr/>
            </a:pPr>
            <a:endParaRPr lang="it-IT" sz="2400" b="1" dirty="0">
              <a:latin typeface="Comic Sans MS" pitchFamily="66" charset="0"/>
            </a:endParaRPr>
          </a:p>
          <a:p>
            <a:pPr eaLnBrk="1" hangingPunct="1">
              <a:buFont typeface="Arial" charset="0"/>
              <a:buNone/>
              <a:defRPr/>
            </a:pPr>
            <a:r>
              <a:rPr lang="it-IT" sz="2400" b="1" dirty="0">
                <a:latin typeface="Comic Sans MS" pitchFamily="66" charset="0"/>
              </a:rPr>
              <a:t>Cognitive Motor International Society</a:t>
            </a:r>
          </a:p>
          <a:p>
            <a:pPr eaLnBrk="1" hangingPunct="1">
              <a:buFont typeface="Arial" charset="0"/>
              <a:buNone/>
              <a:defRPr/>
            </a:pPr>
            <a:endParaRPr lang="it-IT" sz="2400" b="1" dirty="0">
              <a:latin typeface="Comic Sans MS" pitchFamily="66" charset="0"/>
            </a:endParaRPr>
          </a:p>
          <a:p>
            <a:pPr eaLnBrk="1" hangingPunct="1">
              <a:buFont typeface="Arial" charset="0"/>
              <a:buNone/>
              <a:defRPr/>
            </a:pPr>
            <a:r>
              <a:rPr lang="it-IT" sz="2400" b="1" dirty="0">
                <a:latin typeface="Comic Sans MS" pitchFamily="66" charset="0"/>
              </a:rPr>
              <a:t>INDEX-IPR    International  Professional  </a:t>
            </a:r>
            <a:r>
              <a:rPr lang="it-IT" sz="2400" b="1" dirty="0" err="1">
                <a:latin typeface="Comic Sans MS" pitchFamily="66" charset="0"/>
              </a:rPr>
              <a:t>Registers</a:t>
            </a:r>
            <a:endParaRPr lang="it-IT" sz="2400" b="1" dirty="0">
              <a:latin typeface="Comic Sans MS" pitchFamily="66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egnaposto piè di pagina 4">
            <a:extLst>
              <a:ext uri="{FF2B5EF4-FFF2-40B4-BE49-F238E27FC236}">
                <a16:creationId xmlns:a16="http://schemas.microsoft.com/office/drawing/2014/main" id="{54755956-571B-3957-5424-54C8C1308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r>
              <a:rPr lang="it-IT" altLang="it-IT" sz="1000">
                <a:solidFill>
                  <a:schemeClr val="tx1"/>
                </a:solidFill>
                <a:latin typeface="Arial" panose="020B0604020202020204" pitchFamily="34" charset="0"/>
              </a:rPr>
              <a:t>Copyright  Piero  Crispiani</a:t>
            </a:r>
          </a:p>
        </p:txBody>
      </p:sp>
      <p:sp>
        <p:nvSpPr>
          <p:cNvPr id="88066" name="Rectangle 2">
            <a:extLst>
              <a:ext uri="{FF2B5EF4-FFF2-40B4-BE49-F238E27FC236}">
                <a16:creationId xmlns:a16="http://schemas.microsoft.com/office/drawing/2014/main" id="{997ABDE5-9650-A92A-9B45-7248537F14AA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3200" dirty="0">
                <a:solidFill>
                  <a:srgbClr val="FF6600"/>
                </a:solidFill>
                <a:latin typeface="Comic Sans MS" pitchFamily="66" charset="0"/>
              </a:rPr>
              <a:t>Le  condizioni</a:t>
            </a:r>
          </a:p>
        </p:txBody>
      </p:sp>
      <p:sp>
        <p:nvSpPr>
          <p:cNvPr id="88067" name="Rectangle 3">
            <a:extLst>
              <a:ext uri="{FF2B5EF4-FFF2-40B4-BE49-F238E27FC236}">
                <a16:creationId xmlns:a16="http://schemas.microsoft.com/office/drawing/2014/main" id="{C90BC36D-5203-6EF4-B341-9B161C713F3D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0" y="1125538"/>
            <a:ext cx="8842375" cy="4973637"/>
          </a:xfrm>
        </p:spPr>
        <p:txBody>
          <a:bodyPr/>
          <a:lstStyle/>
          <a:p>
            <a:pPr eaLnBrk="1" hangingPunct="1">
              <a:buFont typeface="Arial" charset="0"/>
              <a:buNone/>
              <a:defRPr/>
            </a:pPr>
            <a:r>
              <a:rPr lang="it-IT" b="1" dirty="0">
                <a:latin typeface="Comic Sans MS" pitchFamily="66" charset="0"/>
              </a:rPr>
              <a:t> 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it-IT" b="1" dirty="0">
                <a:latin typeface="Comic Sans MS" pitchFamily="66" charset="0"/>
              </a:rPr>
              <a:t> </a:t>
            </a:r>
            <a:r>
              <a:rPr lang="it-IT" sz="2800" b="1" dirty="0">
                <a:latin typeface="Comic Sans MS" pitchFamily="66" charset="0"/>
              </a:rPr>
              <a:t>La condizione dell’infanzia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it-IT" sz="2800" b="1" dirty="0">
                <a:latin typeface="Comic Sans MS" pitchFamily="66" charset="0"/>
              </a:rPr>
              <a:t> La condizione del genitore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it-IT" sz="2800" b="1" dirty="0">
                <a:latin typeface="Comic Sans MS" pitchFamily="66" charset="0"/>
              </a:rPr>
              <a:t> La condizione del docente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it-IT" sz="2800" b="1" dirty="0">
                <a:latin typeface="Comic Sans MS" pitchFamily="66" charset="0"/>
              </a:rPr>
              <a:t> La condizione dell’educatore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it-IT" sz="2800" b="1" dirty="0">
                <a:latin typeface="Comic Sans MS" pitchFamily="66" charset="0"/>
              </a:rPr>
              <a:t> </a:t>
            </a:r>
          </a:p>
          <a:p>
            <a:pPr algn="ctr" eaLnBrk="1" hangingPunct="1">
              <a:buFont typeface="Arial" charset="0"/>
              <a:buNone/>
              <a:defRPr/>
            </a:pPr>
            <a:r>
              <a:rPr lang="it-IT" sz="2800" b="1" dirty="0">
                <a:latin typeface="Comic Sans MS" pitchFamily="66" charset="0"/>
              </a:rPr>
              <a:t>EDUCATORE – PEDAGOGISTA – PSICOLOGO- </a:t>
            </a:r>
          </a:p>
          <a:p>
            <a:pPr algn="ctr" eaLnBrk="1" hangingPunct="1">
              <a:buFont typeface="Arial" charset="0"/>
              <a:buNone/>
              <a:defRPr/>
            </a:pPr>
            <a:r>
              <a:rPr lang="it-IT" sz="2800" b="1" dirty="0">
                <a:latin typeface="Comic Sans MS" pitchFamily="66" charset="0"/>
              </a:rPr>
              <a:t>TERAPISTA – TUTOR ….. </a:t>
            </a:r>
          </a:p>
        </p:txBody>
      </p:sp>
    </p:spTree>
  </p:cSld>
  <p:clrMapOvr>
    <a:masterClrMapping/>
  </p:clrMapOvr>
  <p:transition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egnaposto piè di pagina 4">
            <a:extLst>
              <a:ext uri="{FF2B5EF4-FFF2-40B4-BE49-F238E27FC236}">
                <a16:creationId xmlns:a16="http://schemas.microsoft.com/office/drawing/2014/main" id="{9312A18E-51FC-718C-439B-4EF99C045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r>
              <a:rPr lang="it-IT" altLang="it-IT" sz="1000">
                <a:solidFill>
                  <a:schemeClr val="tx1"/>
                </a:solidFill>
                <a:latin typeface="Arial" panose="020B0604020202020204" pitchFamily="34" charset="0"/>
              </a:rPr>
              <a:t>Copyright  Piero  Crispiani</a:t>
            </a:r>
          </a:p>
        </p:txBody>
      </p:sp>
      <p:sp>
        <p:nvSpPr>
          <p:cNvPr id="88066" name="Rectangle 2">
            <a:extLst>
              <a:ext uri="{FF2B5EF4-FFF2-40B4-BE49-F238E27FC236}">
                <a16:creationId xmlns:a16="http://schemas.microsoft.com/office/drawing/2014/main" id="{06AFB0AC-CB13-68FC-08D4-321C5AF2C2DE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3200" dirty="0">
                <a:solidFill>
                  <a:srgbClr val="FF6600"/>
                </a:solidFill>
                <a:latin typeface="Comic Sans MS" pitchFamily="66" charset="0"/>
              </a:rPr>
              <a:t>Complessità e Plasticità</a:t>
            </a:r>
          </a:p>
        </p:txBody>
      </p:sp>
      <p:sp>
        <p:nvSpPr>
          <p:cNvPr id="88067" name="Rectangle 3">
            <a:extLst>
              <a:ext uri="{FF2B5EF4-FFF2-40B4-BE49-F238E27FC236}">
                <a16:creationId xmlns:a16="http://schemas.microsoft.com/office/drawing/2014/main" id="{B89C2BE8-F098-8D44-EB93-BB04E1D37B9D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0" y="1125538"/>
            <a:ext cx="8842375" cy="4973637"/>
          </a:xfrm>
        </p:spPr>
        <p:txBody>
          <a:bodyPr/>
          <a:lstStyle/>
          <a:p>
            <a:pPr eaLnBrk="1" hangingPunct="1">
              <a:buFont typeface="Arial" charset="0"/>
              <a:buNone/>
              <a:defRPr/>
            </a:pPr>
            <a:r>
              <a:rPr lang="it-IT" b="1" dirty="0">
                <a:latin typeface="Comic Sans MS" pitchFamily="66" charset="0"/>
              </a:rPr>
              <a:t> </a:t>
            </a:r>
          </a:p>
          <a:p>
            <a:pPr algn="ctr" eaLnBrk="1" hangingPunct="1">
              <a:buFont typeface="Arial" charset="0"/>
              <a:buNone/>
              <a:defRPr/>
            </a:pPr>
            <a:r>
              <a:rPr lang="it-IT" sz="3600" b="1" dirty="0">
                <a:latin typeface="Comic Sans MS" pitchFamily="66" charset="0"/>
              </a:rPr>
              <a:t> CONCETTUALE</a:t>
            </a:r>
          </a:p>
          <a:p>
            <a:pPr algn="ctr" eaLnBrk="1" hangingPunct="1">
              <a:buFont typeface="Arial" charset="0"/>
              <a:buNone/>
              <a:defRPr/>
            </a:pPr>
            <a:r>
              <a:rPr lang="it-IT" sz="3600" b="1" dirty="0">
                <a:latin typeface="Comic Sans MS" pitchFamily="66" charset="0"/>
              </a:rPr>
              <a:t>LESSICALE</a:t>
            </a:r>
          </a:p>
          <a:p>
            <a:pPr algn="ctr" eaLnBrk="1" hangingPunct="1">
              <a:buFont typeface="Arial" charset="0"/>
              <a:buNone/>
              <a:defRPr/>
            </a:pPr>
            <a:r>
              <a:rPr lang="it-IT" sz="3600" b="1" dirty="0" err="1">
                <a:latin typeface="Comic Sans MS" pitchFamily="66" charset="0"/>
              </a:rPr>
              <a:t>DI</a:t>
            </a:r>
            <a:r>
              <a:rPr lang="it-IT" sz="3600" b="1" dirty="0">
                <a:latin typeface="Comic Sans MS" pitchFamily="66" charset="0"/>
              </a:rPr>
              <a:t> OBIETTIVI </a:t>
            </a:r>
          </a:p>
          <a:p>
            <a:pPr algn="ctr" eaLnBrk="1" hangingPunct="1">
              <a:buFont typeface="Arial" charset="0"/>
              <a:buNone/>
              <a:defRPr/>
            </a:pPr>
            <a:r>
              <a:rPr lang="it-IT" sz="2800" b="1" dirty="0">
                <a:latin typeface="Comic Sans MS" pitchFamily="66" charset="0"/>
              </a:rPr>
              <a:t>Copertura giuridica – Cura degli ambienti – </a:t>
            </a:r>
          </a:p>
          <a:p>
            <a:pPr algn="ctr" eaLnBrk="1" hangingPunct="1">
              <a:buFont typeface="Arial" charset="0"/>
              <a:buNone/>
              <a:defRPr/>
            </a:pPr>
            <a:r>
              <a:rPr lang="it-IT" sz="2800" b="1" dirty="0">
                <a:latin typeface="Comic Sans MS" pitchFamily="66" charset="0"/>
              </a:rPr>
              <a:t>Facilitazione – Prevenzione avversativa</a:t>
            </a:r>
          </a:p>
          <a:p>
            <a:pPr algn="ctr" eaLnBrk="1" hangingPunct="1">
              <a:buFont typeface="Arial" charset="0"/>
              <a:buNone/>
              <a:defRPr/>
            </a:pPr>
            <a:endParaRPr lang="it-IT" sz="2800" b="1" dirty="0">
              <a:latin typeface="Comic Sans MS" pitchFamily="66" charset="0"/>
            </a:endParaRPr>
          </a:p>
          <a:p>
            <a:pPr algn="ctr" eaLnBrk="1" hangingPunct="1">
              <a:buFont typeface="Arial" charset="0"/>
              <a:buNone/>
              <a:defRPr/>
            </a:pPr>
            <a:r>
              <a:rPr lang="it-IT" sz="2800" b="1" dirty="0">
                <a:solidFill>
                  <a:srgbClr val="FF0000"/>
                </a:solidFill>
                <a:latin typeface="Comic Sans MS" pitchFamily="66" charset="0"/>
              </a:rPr>
              <a:t>POTENZIAMENTO</a:t>
            </a:r>
          </a:p>
        </p:txBody>
      </p:sp>
    </p:spTree>
  </p:cSld>
  <p:clrMapOvr>
    <a:masterClrMapping/>
  </p:clrMapOvr>
  <p:transition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egnaposto piè di pagina 4">
            <a:extLst>
              <a:ext uri="{FF2B5EF4-FFF2-40B4-BE49-F238E27FC236}">
                <a16:creationId xmlns:a16="http://schemas.microsoft.com/office/drawing/2014/main" id="{A3977117-C928-5123-F156-C354A55DC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r>
              <a:rPr lang="it-IT" altLang="it-IT" sz="1000">
                <a:solidFill>
                  <a:schemeClr val="tx1"/>
                </a:solidFill>
                <a:latin typeface="Arial" panose="020B0604020202020204" pitchFamily="34" charset="0"/>
              </a:rPr>
              <a:t>Copyright  Piero  Crispiani</a:t>
            </a:r>
          </a:p>
        </p:txBody>
      </p:sp>
      <p:sp>
        <p:nvSpPr>
          <p:cNvPr id="88066" name="Rectangle 2">
            <a:extLst>
              <a:ext uri="{FF2B5EF4-FFF2-40B4-BE49-F238E27FC236}">
                <a16:creationId xmlns:a16="http://schemas.microsoft.com/office/drawing/2014/main" id="{B0C19296-42D0-88F4-5F8E-8343EE263C8C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2400" dirty="0">
                <a:solidFill>
                  <a:srgbClr val="FF6600"/>
                </a:solidFill>
                <a:latin typeface="Comic Sans MS" pitchFamily="66" charset="0"/>
              </a:rPr>
              <a:t>LA  PLATEA  DELLA  DIVERSITA</a:t>
            </a:r>
            <a:r>
              <a:rPr lang="it-IT" sz="3200" dirty="0">
                <a:solidFill>
                  <a:srgbClr val="FF6600"/>
                </a:solidFill>
                <a:latin typeface="Comic Sans MS" pitchFamily="66" charset="0"/>
              </a:rPr>
              <a:t>’</a:t>
            </a:r>
          </a:p>
        </p:txBody>
      </p:sp>
      <p:sp>
        <p:nvSpPr>
          <p:cNvPr id="88067" name="Rectangle 3">
            <a:extLst>
              <a:ext uri="{FF2B5EF4-FFF2-40B4-BE49-F238E27FC236}">
                <a16:creationId xmlns:a16="http://schemas.microsoft.com/office/drawing/2014/main" id="{46084B21-81DC-B0CC-EC9F-3EC5CB8D465C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0" y="1125538"/>
            <a:ext cx="8842375" cy="4973637"/>
          </a:xfrm>
        </p:spPr>
        <p:txBody>
          <a:bodyPr/>
          <a:lstStyle/>
          <a:p>
            <a:pPr algn="ctr" eaLnBrk="1" hangingPunct="1">
              <a:buFont typeface="Arial" charset="0"/>
              <a:buNone/>
              <a:defRPr/>
            </a:pPr>
            <a:r>
              <a:rPr lang="it-IT" b="1" dirty="0">
                <a:latin typeface="Comic Sans MS" pitchFamily="66" charset="0"/>
              </a:rPr>
              <a:t> </a:t>
            </a:r>
            <a:r>
              <a:rPr lang="it-IT" sz="3600" b="1" dirty="0">
                <a:latin typeface="Comic Sans MS" pitchFamily="66" charset="0"/>
              </a:rPr>
              <a:t> </a:t>
            </a:r>
            <a:r>
              <a:rPr lang="it-IT" sz="2800" b="1" dirty="0">
                <a:latin typeface="Comic Sans MS" pitchFamily="66" charset="0"/>
              </a:rPr>
              <a:t>Disorganizzazione</a:t>
            </a:r>
          </a:p>
          <a:p>
            <a:pPr algn="ctr" eaLnBrk="1" hangingPunct="1">
              <a:buFont typeface="Arial" charset="0"/>
              <a:buNone/>
              <a:defRPr/>
            </a:pPr>
            <a:r>
              <a:rPr lang="it-IT" sz="2800" b="1" dirty="0">
                <a:latin typeface="Comic Sans MS" pitchFamily="66" charset="0"/>
              </a:rPr>
              <a:t>Disordini funzionali</a:t>
            </a:r>
          </a:p>
          <a:p>
            <a:pPr algn="ctr" eaLnBrk="1" hangingPunct="1">
              <a:buFont typeface="Arial" charset="0"/>
              <a:buNone/>
              <a:defRPr/>
            </a:pPr>
            <a:r>
              <a:rPr lang="it-IT" sz="2800" b="1" dirty="0">
                <a:latin typeface="Comic Sans MS" pitchFamily="66" charset="0"/>
              </a:rPr>
              <a:t>Disorientamento</a:t>
            </a:r>
          </a:p>
          <a:p>
            <a:pPr algn="ctr" eaLnBrk="1" hangingPunct="1">
              <a:buFont typeface="Arial" charset="0"/>
              <a:buNone/>
              <a:defRPr/>
            </a:pPr>
            <a:r>
              <a:rPr lang="it-IT" sz="2800" b="1" dirty="0">
                <a:latin typeface="Comic Sans MS" pitchFamily="66" charset="0"/>
              </a:rPr>
              <a:t>Smarrimento cognitivo</a:t>
            </a:r>
          </a:p>
          <a:p>
            <a:pPr algn="ctr" eaLnBrk="1" hangingPunct="1">
              <a:buFont typeface="Arial" charset="0"/>
              <a:buNone/>
              <a:defRPr/>
            </a:pPr>
            <a:r>
              <a:rPr lang="it-IT" sz="2800" b="1" dirty="0">
                <a:latin typeface="Comic Sans MS" pitchFamily="66" charset="0"/>
              </a:rPr>
              <a:t>Lento incipit</a:t>
            </a:r>
          </a:p>
          <a:p>
            <a:pPr algn="ctr" eaLnBrk="1" hangingPunct="1">
              <a:buFont typeface="Arial" charset="0"/>
              <a:buNone/>
              <a:defRPr/>
            </a:pPr>
            <a:r>
              <a:rPr lang="it-IT" sz="2800" b="1" dirty="0">
                <a:latin typeface="Comic Sans MS" pitchFamily="66" charset="0"/>
              </a:rPr>
              <a:t>Lentezza esecutiva</a:t>
            </a:r>
          </a:p>
          <a:p>
            <a:pPr algn="ctr" eaLnBrk="1" hangingPunct="1">
              <a:buFont typeface="Arial" charset="0"/>
              <a:buNone/>
              <a:defRPr/>
            </a:pPr>
            <a:r>
              <a:rPr lang="it-IT" sz="2800" b="1" dirty="0">
                <a:latin typeface="Comic Sans MS" pitchFamily="66" charset="0"/>
              </a:rPr>
              <a:t>Lento feedback</a:t>
            </a:r>
          </a:p>
          <a:p>
            <a:pPr algn="ctr" eaLnBrk="1" hangingPunct="1">
              <a:buFont typeface="Arial" charset="0"/>
              <a:buNone/>
              <a:defRPr/>
            </a:pPr>
            <a:r>
              <a:rPr lang="it-IT" sz="2800" b="1" dirty="0">
                <a:latin typeface="Comic Sans MS" pitchFamily="66" charset="0"/>
              </a:rPr>
              <a:t>Lenta autoregolazione </a:t>
            </a:r>
          </a:p>
          <a:p>
            <a:pPr algn="ctr" eaLnBrk="1" hangingPunct="1">
              <a:buFont typeface="Arial" charset="0"/>
              <a:buNone/>
              <a:defRPr/>
            </a:pPr>
            <a:r>
              <a:rPr lang="it-IT" sz="2800" b="1" dirty="0" err="1">
                <a:solidFill>
                  <a:srgbClr val="FF0000"/>
                </a:solidFill>
                <a:latin typeface="Comic Sans MS" pitchFamily="66" charset="0"/>
              </a:rPr>
              <a:t>III°</a:t>
            </a:r>
            <a:r>
              <a:rPr lang="it-IT" sz="2800" b="1" dirty="0">
                <a:solidFill>
                  <a:srgbClr val="FF0000"/>
                </a:solidFill>
                <a:latin typeface="Comic Sans MS" pitchFamily="66" charset="0"/>
              </a:rPr>
              <a:t>   BES</a:t>
            </a:r>
          </a:p>
        </p:txBody>
      </p:sp>
    </p:spTree>
  </p:cSld>
  <p:clrMapOvr>
    <a:masterClrMapping/>
  </p:clrMapOvr>
  <p:transition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egnaposto piè di pagina 4">
            <a:extLst>
              <a:ext uri="{FF2B5EF4-FFF2-40B4-BE49-F238E27FC236}">
                <a16:creationId xmlns:a16="http://schemas.microsoft.com/office/drawing/2014/main" id="{D0A433D4-CBCC-8141-CB65-CEEC45CDE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r>
              <a:rPr lang="it-IT" altLang="it-IT" sz="1000">
                <a:solidFill>
                  <a:schemeClr val="tx1"/>
                </a:solidFill>
                <a:latin typeface="Arial" panose="020B0604020202020204" pitchFamily="34" charset="0"/>
              </a:rPr>
              <a:t>Copyright  Piero  Crispiani</a:t>
            </a:r>
          </a:p>
        </p:txBody>
      </p:sp>
      <p:sp>
        <p:nvSpPr>
          <p:cNvPr id="88066" name="Rectangle 2">
            <a:extLst>
              <a:ext uri="{FF2B5EF4-FFF2-40B4-BE49-F238E27FC236}">
                <a16:creationId xmlns:a16="http://schemas.microsoft.com/office/drawing/2014/main" id="{65DACF88-2C0E-E654-CFC0-DB2D4FE8975B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2400" dirty="0">
                <a:solidFill>
                  <a:srgbClr val="FF6600"/>
                </a:solidFill>
                <a:latin typeface="Comic Sans MS" pitchFamily="66" charset="0"/>
              </a:rPr>
              <a:t> DECLITNAZIONI  IN</a:t>
            </a:r>
            <a:endParaRPr lang="it-IT" sz="3200" dirty="0">
              <a:solidFill>
                <a:srgbClr val="FF6600"/>
              </a:solidFill>
              <a:latin typeface="Comic Sans MS" pitchFamily="66" charset="0"/>
            </a:endParaRPr>
          </a:p>
        </p:txBody>
      </p:sp>
      <p:sp>
        <p:nvSpPr>
          <p:cNvPr id="88067" name="Rectangle 3">
            <a:extLst>
              <a:ext uri="{FF2B5EF4-FFF2-40B4-BE49-F238E27FC236}">
                <a16:creationId xmlns:a16="http://schemas.microsoft.com/office/drawing/2014/main" id="{8CBCAF1F-7EA4-3271-0D31-2A5DFFBBF843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0" y="1125538"/>
            <a:ext cx="8842375" cy="4973637"/>
          </a:xfrm>
        </p:spPr>
        <p:txBody>
          <a:bodyPr/>
          <a:lstStyle/>
          <a:p>
            <a:pPr algn="ctr" eaLnBrk="1" hangingPunct="1">
              <a:buFont typeface="Arial" charset="0"/>
              <a:buNone/>
              <a:defRPr/>
            </a:pPr>
            <a:r>
              <a:rPr lang="it-IT" sz="2800" b="1" dirty="0">
                <a:latin typeface="Comic Sans MS" pitchFamily="66" charset="0"/>
              </a:rPr>
              <a:t>Didattica</a:t>
            </a:r>
          </a:p>
          <a:p>
            <a:pPr algn="ctr" eaLnBrk="1" hangingPunct="1">
              <a:buFont typeface="Arial" charset="0"/>
              <a:buNone/>
              <a:defRPr/>
            </a:pPr>
            <a:r>
              <a:rPr lang="it-IT" sz="2800" b="1" dirty="0">
                <a:latin typeface="Comic Sans MS" pitchFamily="66" charset="0"/>
              </a:rPr>
              <a:t>Apprendimento</a:t>
            </a:r>
          </a:p>
          <a:p>
            <a:pPr algn="ctr" eaLnBrk="1" hangingPunct="1">
              <a:buFont typeface="Arial" charset="0"/>
              <a:buNone/>
              <a:defRPr/>
            </a:pPr>
            <a:r>
              <a:rPr lang="it-IT" sz="2800" b="1" dirty="0">
                <a:latin typeface="Comic Sans MS" pitchFamily="66" charset="0"/>
              </a:rPr>
              <a:t>Adattamento al compito</a:t>
            </a:r>
          </a:p>
          <a:p>
            <a:pPr algn="ctr" eaLnBrk="1" hangingPunct="1">
              <a:buFont typeface="Arial" charset="0"/>
              <a:buNone/>
              <a:defRPr/>
            </a:pPr>
            <a:r>
              <a:rPr lang="it-IT" sz="2800" b="1" dirty="0">
                <a:latin typeface="Comic Sans MS" pitchFamily="66" charset="0"/>
              </a:rPr>
              <a:t>Lenta immaginazione</a:t>
            </a:r>
          </a:p>
          <a:p>
            <a:pPr algn="ctr" eaLnBrk="1" hangingPunct="1">
              <a:buFont typeface="Arial" charset="0"/>
              <a:buNone/>
              <a:defRPr/>
            </a:pPr>
            <a:r>
              <a:rPr lang="it-IT" sz="2800" b="1" dirty="0">
                <a:latin typeface="Comic Sans MS" pitchFamily="66" charset="0"/>
              </a:rPr>
              <a:t>Incostanza</a:t>
            </a:r>
          </a:p>
          <a:p>
            <a:pPr algn="ctr" eaLnBrk="1" hangingPunct="1">
              <a:buFont typeface="Arial" charset="0"/>
              <a:buNone/>
              <a:defRPr/>
            </a:pPr>
            <a:r>
              <a:rPr lang="it-IT" sz="2800" b="1" dirty="0">
                <a:latin typeface="Comic Sans MS" pitchFamily="66" charset="0"/>
              </a:rPr>
              <a:t>Sintassi</a:t>
            </a:r>
          </a:p>
          <a:p>
            <a:pPr algn="ctr" eaLnBrk="1" hangingPunct="1">
              <a:buFont typeface="Arial" charset="0"/>
              <a:buNone/>
              <a:defRPr/>
            </a:pPr>
            <a:r>
              <a:rPr lang="it-IT" sz="2800" b="1" dirty="0">
                <a:latin typeface="Comic Sans MS" pitchFamily="66" charset="0"/>
              </a:rPr>
              <a:t>Organizzazione parte-tutto</a:t>
            </a:r>
          </a:p>
          <a:p>
            <a:pPr algn="ctr" eaLnBrk="1" hangingPunct="1">
              <a:buFont typeface="Arial" charset="0"/>
              <a:buNone/>
              <a:defRPr/>
            </a:pPr>
            <a:r>
              <a:rPr lang="it-IT" sz="2800" b="1" dirty="0">
                <a:latin typeface="Comic Sans MS" pitchFamily="66" charset="0"/>
              </a:rPr>
              <a:t>…………</a:t>
            </a:r>
          </a:p>
          <a:p>
            <a:pPr algn="ctr" eaLnBrk="1" hangingPunct="1">
              <a:buFont typeface="Arial" charset="0"/>
              <a:buNone/>
              <a:defRPr/>
            </a:pPr>
            <a:r>
              <a:rPr lang="it-IT" sz="2800" b="1" dirty="0">
                <a:latin typeface="Comic Sans MS" pitchFamily="66" charset="0"/>
              </a:rPr>
              <a:t>INCERTA  SEQUENZIALITA’</a:t>
            </a:r>
          </a:p>
          <a:p>
            <a:pPr algn="ctr" eaLnBrk="1" hangingPunct="1">
              <a:buFont typeface="Arial" charset="0"/>
              <a:buNone/>
              <a:defRPr/>
            </a:pPr>
            <a:r>
              <a:rPr lang="it-IT" sz="2800" b="1" dirty="0">
                <a:latin typeface="Comic Sans MS" pitchFamily="66" charset="0"/>
              </a:rPr>
              <a:t>Successioni </a:t>
            </a:r>
            <a:r>
              <a:rPr lang="it-IT" sz="2800" b="1" dirty="0" err="1">
                <a:latin typeface="Comic Sans MS" pitchFamily="66" charset="0"/>
              </a:rPr>
              <a:t>-Proceduralità</a:t>
            </a:r>
            <a:endParaRPr lang="it-IT" sz="2800" b="1" dirty="0">
              <a:latin typeface="Comic Sans MS" pitchFamily="66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egnaposto piè di pagina 4">
            <a:extLst>
              <a:ext uri="{FF2B5EF4-FFF2-40B4-BE49-F238E27FC236}">
                <a16:creationId xmlns:a16="http://schemas.microsoft.com/office/drawing/2014/main" id="{AA9D41EE-8B2B-4D52-C67F-595095F87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r>
              <a:rPr lang="it-IT" altLang="it-IT" sz="1000">
                <a:solidFill>
                  <a:schemeClr val="tx1"/>
                </a:solidFill>
                <a:latin typeface="Arial" panose="020B0604020202020204" pitchFamily="34" charset="0"/>
              </a:rPr>
              <a:t>Copyright  Piero  Crispiani</a:t>
            </a:r>
          </a:p>
        </p:txBody>
      </p:sp>
      <p:sp>
        <p:nvSpPr>
          <p:cNvPr id="88066" name="Rectangle 2">
            <a:extLst>
              <a:ext uri="{FF2B5EF4-FFF2-40B4-BE49-F238E27FC236}">
                <a16:creationId xmlns:a16="http://schemas.microsoft.com/office/drawing/2014/main" id="{1852EEE6-9190-EDFA-E7BE-39DB4D030DA7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2400" dirty="0">
                <a:solidFill>
                  <a:srgbClr val="FF6600"/>
                </a:solidFill>
                <a:latin typeface="Comic Sans MS" pitchFamily="66" charset="0"/>
              </a:rPr>
              <a:t>INTRECCIO   FISIOLOGICO - AMBIENTALE</a:t>
            </a:r>
          </a:p>
        </p:txBody>
      </p:sp>
      <p:sp>
        <p:nvSpPr>
          <p:cNvPr id="88067" name="Rectangle 3">
            <a:extLst>
              <a:ext uri="{FF2B5EF4-FFF2-40B4-BE49-F238E27FC236}">
                <a16:creationId xmlns:a16="http://schemas.microsoft.com/office/drawing/2014/main" id="{BBFFB6D3-DF14-62E0-AF6B-F2412473508E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0" y="1125538"/>
            <a:ext cx="8842375" cy="4973637"/>
          </a:xfrm>
        </p:spPr>
        <p:txBody>
          <a:bodyPr/>
          <a:lstStyle/>
          <a:p>
            <a:pPr eaLnBrk="1" hangingPunct="1">
              <a:buFont typeface="Arial" charset="0"/>
              <a:buNone/>
              <a:defRPr/>
            </a:pPr>
            <a:r>
              <a:rPr lang="it-IT" b="1" dirty="0">
                <a:latin typeface="Comic Sans MS" pitchFamily="66" charset="0"/>
              </a:rPr>
              <a:t> </a:t>
            </a:r>
          </a:p>
          <a:p>
            <a:pPr algn="ctr" eaLnBrk="1" hangingPunct="1">
              <a:buFont typeface="Arial" charset="0"/>
              <a:buNone/>
              <a:defRPr/>
            </a:pPr>
            <a:r>
              <a:rPr lang="it-IT" sz="3600" b="1" dirty="0">
                <a:latin typeface="Comic Sans MS" pitchFamily="66" charset="0"/>
              </a:rPr>
              <a:t> VELOCITA’</a:t>
            </a:r>
          </a:p>
          <a:p>
            <a:pPr algn="ctr" eaLnBrk="1" hangingPunct="1">
              <a:buFont typeface="Arial" charset="0"/>
              <a:buNone/>
              <a:defRPr/>
            </a:pPr>
            <a:endParaRPr lang="it-IT" sz="800" b="1" dirty="0">
              <a:latin typeface="Comic Sans MS" pitchFamily="66" charset="0"/>
            </a:endParaRPr>
          </a:p>
          <a:p>
            <a:pPr algn="ctr" eaLnBrk="1" hangingPunct="1">
              <a:buFont typeface="Arial" charset="0"/>
              <a:buNone/>
              <a:defRPr/>
            </a:pPr>
            <a:r>
              <a:rPr lang="it-IT" sz="3600" b="1" dirty="0">
                <a:latin typeface="Comic Sans MS" pitchFamily="66" charset="0"/>
              </a:rPr>
              <a:t>SPAZIO</a:t>
            </a:r>
          </a:p>
          <a:p>
            <a:pPr algn="ctr" eaLnBrk="1" hangingPunct="1">
              <a:buFont typeface="Arial" charset="0"/>
              <a:buNone/>
              <a:defRPr/>
            </a:pPr>
            <a:endParaRPr lang="it-IT" sz="800" b="1" dirty="0">
              <a:latin typeface="Comic Sans MS" pitchFamily="66" charset="0"/>
            </a:endParaRPr>
          </a:p>
          <a:p>
            <a:pPr algn="ctr" eaLnBrk="1" hangingPunct="1">
              <a:buFont typeface="Arial" charset="0"/>
              <a:buNone/>
              <a:defRPr/>
            </a:pPr>
            <a:r>
              <a:rPr lang="it-IT" sz="3600" b="1" dirty="0">
                <a:latin typeface="Comic Sans MS" pitchFamily="66" charset="0"/>
              </a:rPr>
              <a:t>TEMPO</a:t>
            </a:r>
          </a:p>
          <a:p>
            <a:pPr algn="ctr" eaLnBrk="1" hangingPunct="1">
              <a:buFont typeface="Arial" charset="0"/>
              <a:buNone/>
              <a:defRPr/>
            </a:pPr>
            <a:endParaRPr lang="it-IT" sz="3600" b="1" dirty="0">
              <a:latin typeface="Comic Sans MS" pitchFamily="66" charset="0"/>
            </a:endParaRPr>
          </a:p>
          <a:p>
            <a:pPr algn="ctr" eaLnBrk="1" hangingPunct="1">
              <a:buFont typeface="Arial" charset="0"/>
              <a:buNone/>
              <a:defRPr/>
            </a:pPr>
            <a:r>
              <a:rPr lang="it-IT" sz="2400" b="1" dirty="0">
                <a:solidFill>
                  <a:srgbClr val="FF0000"/>
                </a:solidFill>
                <a:latin typeface="Comic Sans MS" pitchFamily="66" charset="0"/>
              </a:rPr>
              <a:t>Ignoto n.  1 ?</a:t>
            </a:r>
          </a:p>
          <a:p>
            <a:pPr algn="ctr" eaLnBrk="1" hangingPunct="1">
              <a:buFont typeface="Arial" charset="0"/>
              <a:buNone/>
              <a:defRPr/>
            </a:pPr>
            <a:endParaRPr lang="it-IT" sz="3600" b="1" dirty="0">
              <a:latin typeface="Comic Sans MS" pitchFamily="66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279CB3-D914-F53A-33EE-143329A15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it-IT" sz="3200" dirty="0"/>
              <a:t>Il dominio neuro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EA26CAF-D715-24B9-9FD1-E0931D3E05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Arial" charset="0"/>
              <a:buChar char="►"/>
              <a:defRPr/>
            </a:pPr>
            <a:endParaRPr lang="it-IT" b="1" dirty="0">
              <a:solidFill>
                <a:srgbClr val="FF0000"/>
              </a:solidFill>
            </a:endParaRPr>
          </a:p>
          <a:p>
            <a:pPr algn="ctr">
              <a:buFont typeface="Arial" charset="0"/>
              <a:buNone/>
              <a:defRPr/>
            </a:pPr>
            <a:r>
              <a:rPr lang="it-IT" sz="2400" b="1" dirty="0"/>
              <a:t>Funzioni  coordinative  e  organizzative</a:t>
            </a:r>
          </a:p>
          <a:p>
            <a:pPr algn="ctr">
              <a:buFont typeface="Arial" charset="0"/>
              <a:buChar char="►"/>
              <a:defRPr/>
            </a:pPr>
            <a:endParaRPr lang="it-IT" sz="2400" b="1" dirty="0"/>
          </a:p>
          <a:p>
            <a:pPr algn="ctr">
              <a:buFont typeface="Arial" charset="0"/>
              <a:buNone/>
              <a:defRPr/>
            </a:pPr>
            <a:r>
              <a:rPr lang="it-IT" sz="2400" b="1" dirty="0"/>
              <a:t>Funzioni motorie</a:t>
            </a:r>
          </a:p>
          <a:p>
            <a:pPr algn="ctr">
              <a:buFont typeface="Arial" charset="0"/>
              <a:buNone/>
              <a:defRPr/>
            </a:pPr>
            <a:r>
              <a:rPr lang="it-IT" sz="2400" b="1" dirty="0"/>
              <a:t>In</a:t>
            </a:r>
          </a:p>
          <a:p>
            <a:pPr algn="ctr">
              <a:buFont typeface="Arial" charset="0"/>
              <a:buNone/>
              <a:defRPr/>
            </a:pPr>
            <a:r>
              <a:rPr lang="it-IT" sz="2400" b="1" dirty="0"/>
              <a:t>Sistema  Nervoso  Centrale</a:t>
            </a:r>
          </a:p>
          <a:p>
            <a:pPr>
              <a:buFont typeface="Arial" charset="0"/>
              <a:buChar char="►"/>
              <a:defRPr/>
            </a:pPr>
            <a:endParaRPr lang="it-IT" dirty="0"/>
          </a:p>
        </p:txBody>
      </p:sp>
      <p:sp>
        <p:nvSpPr>
          <p:cNvPr id="11268" name="Segnaposto piè di pagina 3">
            <a:extLst>
              <a:ext uri="{FF2B5EF4-FFF2-40B4-BE49-F238E27FC236}">
                <a16:creationId xmlns:a16="http://schemas.microsoft.com/office/drawing/2014/main" id="{1FC9E61C-0DDC-7022-E203-164CA0F09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99FF66"/>
                </a:solidFill>
                <a:latin typeface="Comic Sans MS" panose="030F0902030302020204" pitchFamily="66" charset="0"/>
                <a:cs typeface="Arial" panose="020B0604020202020204" pitchFamily="34" charset="0"/>
              </a:defRPr>
            </a:lvl9pPr>
          </a:lstStyle>
          <a:p>
            <a:r>
              <a:rPr lang="it-IT" altLang="it-IT" sz="1000">
                <a:solidFill>
                  <a:schemeClr val="tx1"/>
                </a:solidFill>
                <a:latin typeface="Arial" panose="020B0604020202020204" pitchFamily="34" charset="0"/>
              </a:rPr>
              <a:t>Copyright  Piero  Crispiani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ussola">
  <a:themeElements>
    <a:clrScheme name="">
      <a:dk1>
        <a:srgbClr val="5B5D6B"/>
      </a:dk1>
      <a:lt1>
        <a:srgbClr val="FFFFFF"/>
      </a:lt1>
      <a:dk2>
        <a:srgbClr val="2C26A0"/>
      </a:dk2>
      <a:lt2>
        <a:srgbClr val="FFFFCC"/>
      </a:lt2>
      <a:accent1>
        <a:srgbClr val="9966FF"/>
      </a:accent1>
      <a:accent2>
        <a:srgbClr val="9383B3"/>
      </a:accent2>
      <a:accent3>
        <a:srgbClr val="ACACCD"/>
      </a:accent3>
      <a:accent4>
        <a:srgbClr val="DADADA"/>
      </a:accent4>
      <a:accent5>
        <a:srgbClr val="CAB8FF"/>
      </a:accent5>
      <a:accent6>
        <a:srgbClr val="8576A2"/>
      </a:accent6>
      <a:hlink>
        <a:srgbClr val="A3C145"/>
      </a:hlink>
      <a:folHlink>
        <a:srgbClr val="6FA9B7"/>
      </a:folHlink>
    </a:clrScheme>
    <a:fontScheme name="Bussola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hlink"/>
          </a:buClr>
          <a:buSzPct val="80000"/>
          <a:buFont typeface="Arial" charset="0"/>
          <a:buChar char="►"/>
          <a:tabLst/>
          <a:defRPr kumimoji="0" lang="it-IT" sz="3200" b="0" i="0" u="none" strike="noStrike" cap="none" normalizeH="0" baseline="0" smtClean="0">
            <a:ln>
              <a:noFill/>
            </a:ln>
            <a:solidFill>
              <a:srgbClr val="99FF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mic Sans MS" pitchFamily="66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hlink"/>
          </a:buClr>
          <a:buSzPct val="80000"/>
          <a:buFont typeface="Arial" charset="0"/>
          <a:buChar char="►"/>
          <a:tabLst/>
          <a:defRPr kumimoji="0" lang="it-IT" sz="3200" b="0" i="0" u="none" strike="noStrike" cap="none" normalizeH="0" baseline="0" smtClean="0">
            <a:ln>
              <a:noFill/>
            </a:ln>
            <a:solidFill>
              <a:srgbClr val="99FF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mic Sans MS" pitchFamily="66" charset="0"/>
            <a:cs typeface="Arial" charset="0"/>
          </a:defRPr>
        </a:defPPr>
      </a:lstStyle>
    </a:lnDef>
  </a:objectDefaults>
  <a:extraClrSchemeLst>
    <a:extraClrScheme>
      <a:clrScheme name="Bussola 1">
        <a:dk1>
          <a:srgbClr val="00007A"/>
        </a:dk1>
        <a:lt1>
          <a:srgbClr val="FFFFFF"/>
        </a:lt1>
        <a:dk2>
          <a:srgbClr val="000066"/>
        </a:dk2>
        <a:lt2>
          <a:srgbClr val="CCECFF"/>
        </a:lt2>
        <a:accent1>
          <a:srgbClr val="6F64C2"/>
        </a:accent1>
        <a:accent2>
          <a:srgbClr val="0089BA"/>
        </a:accent2>
        <a:accent3>
          <a:srgbClr val="AAAAB8"/>
        </a:accent3>
        <a:accent4>
          <a:srgbClr val="DADADA"/>
        </a:accent4>
        <a:accent5>
          <a:srgbClr val="BBB8DD"/>
        </a:accent5>
        <a:accent6>
          <a:srgbClr val="007CA8"/>
        </a:accent6>
        <a:hlink>
          <a:srgbClr val="66CCFF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sola 2">
        <a:dk1>
          <a:srgbClr val="5B5D6B"/>
        </a:dk1>
        <a:lt1>
          <a:srgbClr val="FFFFFF"/>
        </a:lt1>
        <a:dk2>
          <a:srgbClr val="5A5C6C"/>
        </a:dk2>
        <a:lt2>
          <a:srgbClr val="FFFFCC"/>
        </a:lt2>
        <a:accent1>
          <a:srgbClr val="9966FF"/>
        </a:accent1>
        <a:accent2>
          <a:srgbClr val="9383B3"/>
        </a:accent2>
        <a:accent3>
          <a:srgbClr val="B5B5BA"/>
        </a:accent3>
        <a:accent4>
          <a:srgbClr val="DADADA"/>
        </a:accent4>
        <a:accent5>
          <a:srgbClr val="CAB8FF"/>
        </a:accent5>
        <a:accent6>
          <a:srgbClr val="8576A2"/>
        </a:accent6>
        <a:hlink>
          <a:srgbClr val="A3C145"/>
        </a:hlink>
        <a:folHlink>
          <a:srgbClr val="6FA9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sola 3">
        <a:dk1>
          <a:srgbClr val="86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6600"/>
        </a:accent1>
        <a:accent2>
          <a:srgbClr val="FF9933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sola 4">
        <a:dk1>
          <a:srgbClr val="676A5C"/>
        </a:dk1>
        <a:lt1>
          <a:srgbClr val="FFFFFF"/>
        </a:lt1>
        <a:dk2>
          <a:srgbClr val="686B5D"/>
        </a:dk2>
        <a:lt2>
          <a:srgbClr val="FFFFCC"/>
        </a:lt2>
        <a:accent1>
          <a:srgbClr val="CC6600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E2B8AA"/>
        </a:accent5>
        <a:accent6>
          <a:srgbClr val="738F98"/>
        </a:accent6>
        <a:hlink>
          <a:srgbClr val="DDBF4F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sola 5">
        <a:dk1>
          <a:srgbClr val="AC835E"/>
        </a:dk1>
        <a:lt1>
          <a:srgbClr val="FFFFFF"/>
        </a:lt1>
        <a:dk2>
          <a:srgbClr val="AE8764"/>
        </a:dk2>
        <a:lt2>
          <a:srgbClr val="FFFFCC"/>
        </a:lt2>
        <a:accent1>
          <a:srgbClr val="CC6600"/>
        </a:accent1>
        <a:accent2>
          <a:srgbClr val="FF5050"/>
        </a:accent2>
        <a:accent3>
          <a:srgbClr val="D3C3B8"/>
        </a:accent3>
        <a:accent4>
          <a:srgbClr val="DADADA"/>
        </a:accent4>
        <a:accent5>
          <a:srgbClr val="E2B8AA"/>
        </a:accent5>
        <a:accent6>
          <a:srgbClr val="E74848"/>
        </a:accent6>
        <a:hlink>
          <a:srgbClr val="FFCC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sola 6">
        <a:dk1>
          <a:srgbClr val="526133"/>
        </a:dk1>
        <a:lt1>
          <a:srgbClr val="FFFFFF"/>
        </a:lt1>
        <a:dk2>
          <a:srgbClr val="4E5D31"/>
        </a:dk2>
        <a:lt2>
          <a:srgbClr val="FFFFCC"/>
        </a:lt2>
        <a:accent1>
          <a:srgbClr val="99CC00"/>
        </a:accent1>
        <a:accent2>
          <a:srgbClr val="7A9505"/>
        </a:accent2>
        <a:accent3>
          <a:srgbClr val="B2B6AD"/>
        </a:accent3>
        <a:accent4>
          <a:srgbClr val="DADADA"/>
        </a:accent4>
        <a:accent5>
          <a:srgbClr val="CAE2AA"/>
        </a:accent5>
        <a:accent6>
          <a:srgbClr val="6E8704"/>
        </a:accent6>
        <a:hlink>
          <a:srgbClr val="FFCC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sola 7">
        <a:dk1>
          <a:srgbClr val="000000"/>
        </a:dk1>
        <a:lt1>
          <a:srgbClr val="DDDCC5"/>
        </a:lt1>
        <a:dk2>
          <a:srgbClr val="95934B"/>
        </a:dk2>
        <a:lt2>
          <a:srgbClr val="DBDAC3"/>
        </a:lt2>
        <a:accent1>
          <a:srgbClr val="EAEBE1"/>
        </a:accent1>
        <a:accent2>
          <a:srgbClr val="9DB0B7"/>
        </a:accent2>
        <a:accent3>
          <a:srgbClr val="EBEBDF"/>
        </a:accent3>
        <a:accent4>
          <a:srgbClr val="000000"/>
        </a:accent4>
        <a:accent5>
          <a:srgbClr val="F3F3EE"/>
        </a:accent5>
        <a:accent6>
          <a:srgbClr val="8E9FA6"/>
        </a:accent6>
        <a:hlink>
          <a:srgbClr val="0099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sola 8">
        <a:dk1>
          <a:srgbClr val="007E7B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CC66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B95C"/>
        </a:accent6>
        <a:hlink>
          <a:srgbClr val="CCFFCC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sola 9">
        <a:dk1>
          <a:srgbClr val="000000"/>
        </a:dk1>
        <a:lt1>
          <a:srgbClr val="FFFFFF"/>
        </a:lt1>
        <a:dk2>
          <a:srgbClr val="000000"/>
        </a:dk2>
        <a:lt2>
          <a:srgbClr val="FEFEFE"/>
        </a:lt2>
        <a:accent1>
          <a:srgbClr val="E1E1FF"/>
        </a:accent1>
        <a:accent2>
          <a:srgbClr val="D9FFF8"/>
        </a:accent2>
        <a:accent3>
          <a:srgbClr val="FFFFFF"/>
        </a:accent3>
        <a:accent4>
          <a:srgbClr val="000000"/>
        </a:accent4>
        <a:accent5>
          <a:srgbClr val="EEEEFF"/>
        </a:accent5>
        <a:accent6>
          <a:srgbClr val="C4E7E1"/>
        </a:accent6>
        <a:hlink>
          <a:srgbClr val="9966FF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Compass</Template>
  <TotalTime>3555</TotalTime>
  <Words>401</Words>
  <Application>Microsoft Macintosh PowerPoint</Application>
  <PresentationFormat>Presentazione su schermo (4:3)</PresentationFormat>
  <Paragraphs>172</Paragraphs>
  <Slides>17</Slides>
  <Notes>10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2" baseType="lpstr">
      <vt:lpstr>Comic Sans MS</vt:lpstr>
      <vt:lpstr>Arial</vt:lpstr>
      <vt:lpstr>Tahoma</vt:lpstr>
      <vt:lpstr>Wingdings</vt:lpstr>
      <vt:lpstr>Bussola</vt:lpstr>
      <vt:lpstr>Presentazione standard di PowerPoint</vt:lpstr>
      <vt:lpstr>Presentazione standard di PowerPoint</vt:lpstr>
      <vt:lpstr>ITARD  NETWORK</vt:lpstr>
      <vt:lpstr>Le  condizioni</vt:lpstr>
      <vt:lpstr>Complessità e Plasticità</vt:lpstr>
      <vt:lpstr>LA  PLATEA  DELLA  DIVERSITA’</vt:lpstr>
      <vt:lpstr> DECLITNAZIONI  IN</vt:lpstr>
      <vt:lpstr>INTRECCIO   FISIOLOGICO - AMBIENTALE</vt:lpstr>
      <vt:lpstr>Il dominio neuro</vt:lpstr>
      <vt:lpstr>DILATAZIONE DEL MOVIMENTO</vt:lpstr>
      <vt:lpstr>CRITICITA’  NEURO-PSICHICHE</vt:lpstr>
      <vt:lpstr>Irruzione della Disprassia  </vt:lpstr>
      <vt:lpstr>FUNZIONI  FONDAMEMNTALI</vt:lpstr>
      <vt:lpstr>GUADAGNI  FONDAMEMNTALI</vt:lpstr>
      <vt:lpstr>ACTIVITY  GYM  -  NEUROACTIVATION</vt:lpstr>
      <vt:lpstr>PARADIGMI  E  PRATICHE</vt:lpstr>
      <vt:lpstr>….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ALUNNI STRANIERI</dc:title>
  <dc:creator>Piero Crispiani</dc:creator>
  <cp:lastModifiedBy>LUISA CIAPARRONE</cp:lastModifiedBy>
  <cp:revision>297</cp:revision>
  <dcterms:created xsi:type="dcterms:W3CDTF">2012-06-24T10:48:10Z</dcterms:created>
  <dcterms:modified xsi:type="dcterms:W3CDTF">2026-05-11T19:31:19Z</dcterms:modified>
</cp:coreProperties>
</file>